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3" r:id="rId2"/>
    <p:sldId id="256" r:id="rId3"/>
    <p:sldId id="257" r:id="rId4"/>
    <p:sldId id="258" r:id="rId5"/>
    <p:sldId id="259" r:id="rId6"/>
    <p:sldId id="260" r:id="rId7"/>
    <p:sldId id="284" r:id="rId8"/>
    <p:sldId id="262" r:id="rId9"/>
    <p:sldId id="268" r:id="rId10"/>
    <p:sldId id="267" r:id="rId11"/>
    <p:sldId id="272" r:id="rId12"/>
    <p:sldId id="263" r:id="rId13"/>
    <p:sldId id="264" r:id="rId14"/>
    <p:sldId id="265" r:id="rId15"/>
    <p:sldId id="269" r:id="rId16"/>
    <p:sldId id="270" r:id="rId17"/>
    <p:sldId id="274" r:id="rId18"/>
    <p:sldId id="271" r:id="rId19"/>
    <p:sldId id="273" r:id="rId20"/>
    <p:sldId id="275" r:id="rId21"/>
    <p:sldId id="276" r:id="rId22"/>
    <p:sldId id="277" r:id="rId23"/>
    <p:sldId id="281" r:id="rId24"/>
    <p:sldId id="278" r:id="rId25"/>
    <p:sldId id="279" r:id="rId26"/>
    <p:sldId id="280" r:id="rId27"/>
    <p:sldId id="285" r:id="rId28"/>
    <p:sldId id="282" r:id="rId29"/>
    <p:sldId id="28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14" autoAdjust="0"/>
    <p:restoredTop sz="94660"/>
  </p:normalViewPr>
  <p:slideViewPr>
    <p:cSldViewPr snapToGrid="0">
      <p:cViewPr varScale="1">
        <p:scale>
          <a:sx n="99" d="100"/>
          <a:sy n="99" d="100"/>
        </p:scale>
        <p:origin x="108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9B152-2B61-4250-997C-DFFC099E4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407B92-DE90-4FED-945F-0DB7881522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27392-A4A9-4AC8-96E6-D2C3B770C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C3724-A050-44F4-84B1-162C06709A40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5FCB3-D941-464E-ACBD-0F491A264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506E8-5CD3-461F-9001-F26847F2A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E23EE-D62D-4606-9793-5F328C6A2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701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B48EC-BA5E-4A1C-8D5F-447275BBC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B9D4C0-529D-4AD1-A34B-125D6B4D33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3E445-720C-4504-976C-B0321C43A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C3724-A050-44F4-84B1-162C06709A40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F9363-A731-4A7B-9CA1-D0A90BCD2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F99CF-6B6E-4E8B-AAD1-DF8495BEE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E23EE-D62D-4606-9793-5F328C6A2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861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CD2B78-4085-46BC-B1E2-8A6CD4152F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615D8C-DCBE-4437-B184-54B33BE6ED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453B7F-3E98-4C2D-A167-C36F318E9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C3724-A050-44F4-84B1-162C06709A40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B5C3E-16AA-4B6C-A405-ECA4CB7CD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69CF8-6361-4088-A800-FDF67D33D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E23EE-D62D-4606-9793-5F328C6A2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331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E8712-B8B7-4F48-A6F0-A3892B34C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0A1F2-70EC-4BAB-B0B1-D25A523A4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7A7D9-4511-421E-A2B2-223FC6FF4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C3724-A050-44F4-84B1-162C06709A40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D959A-3A3D-472C-A15B-E08BBBB0D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5BE21-7F3C-4041-8B10-CE7C566F7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E23EE-D62D-4606-9793-5F328C6A2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689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5505E-EDFC-48C0-AC92-22B35CCD4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F0DFC-D53D-486D-97A0-363D27EF9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CF6CB-2753-4385-8F65-B8D2350FA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C3724-A050-44F4-84B1-162C06709A40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A596-0808-45AF-8F36-AE9F3636A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FF1A2-B5B1-4C43-A38D-450408284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E23EE-D62D-4606-9793-5F328C6A2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98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C4382-B380-4A35-A613-B1921BC45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DF23B-93F4-4F5E-B188-B46941BFEA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56A5F2-54CD-4752-8551-DBD5C36E99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CEB7F4-2D3E-49CF-A9C0-9BF0EE6B5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C3724-A050-44F4-84B1-162C06709A40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22192-A83C-4AA2-986C-29D88331E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16F061-9451-4F3B-B2F1-EF6C3F71A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E23EE-D62D-4606-9793-5F328C6A2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905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FF44B-EA42-4831-975F-4CF58BE8F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559476-E6D9-40F4-A87E-B56BE411B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2E0405-CD43-45DB-8A14-2E3DEE33CF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FDCD73-CD55-4703-A83A-FE92680466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BF144A-06A0-44CD-BDCA-24C23AFB18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8DC859-06EE-4B04-A8A7-89D6FB4F2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C3724-A050-44F4-84B1-162C06709A40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520EBC-0083-4F0B-BDCF-5F127AEE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EB3863-5363-4CEA-A9C2-19D14C1C0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E23EE-D62D-4606-9793-5F328C6A2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016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E2F0B-D01D-4F56-95F8-D01FF803E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28F927-5BFF-4A43-851C-62F35DA92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C3724-A050-44F4-84B1-162C06709A40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F3BE33-74DD-4CE8-9017-D380E1F30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8C401F-3AC2-4DA8-A926-5C6E14C8B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E23EE-D62D-4606-9793-5F328C6A2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318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4F5E4B-2E54-48CB-86A8-792B361A5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C3724-A050-44F4-84B1-162C06709A40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ECEE77-8784-47A1-881C-F71F784CB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B5290-F497-41D5-A191-6D0983FED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E23EE-D62D-4606-9793-5F328C6A2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81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D9FE4-B824-46AB-A645-330C3BFED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8F122-B094-4F2C-82C0-7B60C6E1C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60369F-809D-4B4D-978A-B904E269D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A5FEA8-F78A-4B23-8DCC-007751481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C3724-A050-44F4-84B1-162C06709A40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13386F-D15D-4E56-9F10-ECDCCBF28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ACCB98-DF07-4B05-81A6-E0F1B3C9E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E23EE-D62D-4606-9793-5F328C6A2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4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FF400-E150-4E8B-ABE2-1E368190C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1ACAF5-DF9B-48CD-8B8C-BFBD1395E1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E71CB-8BB7-482C-9FE0-CF88122DCB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56AE9-6ED7-428B-B6DB-BD9DA52DF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C3724-A050-44F4-84B1-162C06709A40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9B38B9-1BF4-41D1-B6C3-CDEF3B6BF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8F63EC-1F2E-43D4-9157-494559D97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E23EE-D62D-4606-9793-5F328C6A2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7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96381-61BA-4D93-80A4-A695D726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12E12E-3201-47FF-818B-0089D53E0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58920-A95E-4D27-BD5B-2E4F3135F4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C3724-A050-44F4-84B1-162C06709A40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A364F-252D-4BA7-8D91-1857BDEF08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73F402-A6D6-4693-9A97-36D0609493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E23EE-D62D-4606-9793-5F328C6A2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79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97.svg"/><Relationship Id="rId3" Type="http://schemas.openxmlformats.org/officeDocument/2006/relationships/image" Target="../media/image91.svg"/><Relationship Id="rId7" Type="http://schemas.openxmlformats.org/officeDocument/2006/relationships/image" Target="../media/image95.svg"/><Relationship Id="rId12" Type="http://schemas.openxmlformats.org/officeDocument/2006/relationships/image" Target="../media/image96.png"/><Relationship Id="rId17" Type="http://schemas.openxmlformats.org/officeDocument/2006/relationships/image" Target="../media/image101.svg"/><Relationship Id="rId2" Type="http://schemas.openxmlformats.org/officeDocument/2006/relationships/image" Target="../media/image90.png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18.svg"/><Relationship Id="rId5" Type="http://schemas.openxmlformats.org/officeDocument/2006/relationships/image" Target="../media/image93.svg"/><Relationship Id="rId15" Type="http://schemas.openxmlformats.org/officeDocument/2006/relationships/image" Target="../media/image99.svg"/><Relationship Id="rId10" Type="http://schemas.openxmlformats.org/officeDocument/2006/relationships/image" Target="../media/image17.png"/><Relationship Id="rId4" Type="http://schemas.openxmlformats.org/officeDocument/2006/relationships/image" Target="../media/image92.png"/><Relationship Id="rId9" Type="http://schemas.openxmlformats.org/officeDocument/2006/relationships/image" Target="../media/image16.svg"/><Relationship Id="rId14" Type="http://schemas.openxmlformats.org/officeDocument/2006/relationships/image" Target="../media/image9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svg"/><Relationship Id="rId3" Type="http://schemas.openxmlformats.org/officeDocument/2006/relationships/image" Target="../media/image103.svg"/><Relationship Id="rId7" Type="http://schemas.openxmlformats.org/officeDocument/2006/relationships/image" Target="../media/image107.svg"/><Relationship Id="rId12" Type="http://schemas.openxmlformats.org/officeDocument/2006/relationships/image" Target="../media/image112.png"/><Relationship Id="rId17" Type="http://schemas.openxmlformats.org/officeDocument/2006/relationships/image" Target="../media/image117.svg"/><Relationship Id="rId2" Type="http://schemas.openxmlformats.org/officeDocument/2006/relationships/image" Target="../media/image102.png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1.svg"/><Relationship Id="rId5" Type="http://schemas.openxmlformats.org/officeDocument/2006/relationships/image" Target="../media/image105.svg"/><Relationship Id="rId15" Type="http://schemas.openxmlformats.org/officeDocument/2006/relationships/image" Target="../media/image115.sv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svg"/><Relationship Id="rId14" Type="http://schemas.openxmlformats.org/officeDocument/2006/relationships/image" Target="../media/image1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127.svg"/><Relationship Id="rId18" Type="http://schemas.openxmlformats.org/officeDocument/2006/relationships/image" Target="../media/image132.png"/><Relationship Id="rId26" Type="http://schemas.openxmlformats.org/officeDocument/2006/relationships/image" Target="../media/image140.png"/><Relationship Id="rId3" Type="http://schemas.openxmlformats.org/officeDocument/2006/relationships/image" Target="../media/image119.svg"/><Relationship Id="rId21" Type="http://schemas.openxmlformats.org/officeDocument/2006/relationships/image" Target="../media/image135.svg"/><Relationship Id="rId7" Type="http://schemas.openxmlformats.org/officeDocument/2006/relationships/image" Target="../media/image123.svg"/><Relationship Id="rId12" Type="http://schemas.openxmlformats.org/officeDocument/2006/relationships/image" Target="../media/image87.png"/><Relationship Id="rId17" Type="http://schemas.openxmlformats.org/officeDocument/2006/relationships/image" Target="../media/image131.svg"/><Relationship Id="rId25" Type="http://schemas.openxmlformats.org/officeDocument/2006/relationships/image" Target="../media/image139.svg"/><Relationship Id="rId2" Type="http://schemas.openxmlformats.org/officeDocument/2006/relationships/image" Target="../media/image118.png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29" Type="http://schemas.openxmlformats.org/officeDocument/2006/relationships/image" Target="../media/image14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26.svg"/><Relationship Id="rId24" Type="http://schemas.openxmlformats.org/officeDocument/2006/relationships/image" Target="../media/image138.png"/><Relationship Id="rId5" Type="http://schemas.openxmlformats.org/officeDocument/2006/relationships/image" Target="../media/image121.svg"/><Relationship Id="rId15" Type="http://schemas.openxmlformats.org/officeDocument/2006/relationships/image" Target="../media/image129.svg"/><Relationship Id="rId23" Type="http://schemas.openxmlformats.org/officeDocument/2006/relationships/image" Target="../media/image137.svg"/><Relationship Id="rId28" Type="http://schemas.openxmlformats.org/officeDocument/2006/relationships/image" Target="../media/image142.png"/><Relationship Id="rId10" Type="http://schemas.openxmlformats.org/officeDocument/2006/relationships/image" Target="../media/image125.png"/><Relationship Id="rId19" Type="http://schemas.openxmlformats.org/officeDocument/2006/relationships/image" Target="../media/image133.svg"/><Relationship Id="rId4" Type="http://schemas.openxmlformats.org/officeDocument/2006/relationships/image" Target="../media/image120.png"/><Relationship Id="rId9" Type="http://schemas.openxmlformats.org/officeDocument/2006/relationships/image" Target="../media/image124.sv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Relationship Id="rId27" Type="http://schemas.openxmlformats.org/officeDocument/2006/relationships/image" Target="../media/image14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7.svg"/><Relationship Id="rId3" Type="http://schemas.openxmlformats.org/officeDocument/2006/relationships/image" Target="../media/image145.svg"/><Relationship Id="rId7" Type="http://schemas.openxmlformats.org/officeDocument/2006/relationships/image" Target="../media/image149.svg"/><Relationship Id="rId12" Type="http://schemas.openxmlformats.org/officeDocument/2006/relationships/image" Target="../media/image106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03.svg"/><Relationship Id="rId5" Type="http://schemas.openxmlformats.org/officeDocument/2006/relationships/image" Target="../media/image147.svg"/><Relationship Id="rId10" Type="http://schemas.openxmlformats.org/officeDocument/2006/relationships/image" Target="../media/image102.png"/><Relationship Id="rId4" Type="http://schemas.openxmlformats.org/officeDocument/2006/relationships/image" Target="../media/image146.png"/><Relationship Id="rId9" Type="http://schemas.openxmlformats.org/officeDocument/2006/relationships/image" Target="../media/image10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svg"/><Relationship Id="rId7" Type="http://schemas.openxmlformats.org/officeDocument/2006/relationships/image" Target="../media/image155.sv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svg"/><Relationship Id="rId4" Type="http://schemas.openxmlformats.org/officeDocument/2006/relationships/image" Target="../media/image152.png"/><Relationship Id="rId9" Type="http://schemas.openxmlformats.org/officeDocument/2006/relationships/image" Target="../media/image15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9.svg"/><Relationship Id="rId18" Type="http://schemas.openxmlformats.org/officeDocument/2006/relationships/image" Target="../media/image167.png"/><Relationship Id="rId26" Type="http://schemas.openxmlformats.org/officeDocument/2006/relationships/image" Target="../media/image172.png"/><Relationship Id="rId3" Type="http://schemas.openxmlformats.org/officeDocument/2006/relationships/image" Target="../media/image158.svg"/><Relationship Id="rId21" Type="http://schemas.openxmlformats.org/officeDocument/2006/relationships/image" Target="../media/image169.svg"/><Relationship Id="rId7" Type="http://schemas.openxmlformats.org/officeDocument/2006/relationships/image" Target="../media/image160.svg"/><Relationship Id="rId12" Type="http://schemas.openxmlformats.org/officeDocument/2006/relationships/image" Target="../media/image83.png"/><Relationship Id="rId17" Type="http://schemas.openxmlformats.org/officeDocument/2006/relationships/image" Target="../media/image166.svg"/><Relationship Id="rId25" Type="http://schemas.openxmlformats.org/officeDocument/2006/relationships/image" Target="../media/image171.svg"/><Relationship Id="rId2" Type="http://schemas.openxmlformats.org/officeDocument/2006/relationships/image" Target="../media/image73.png"/><Relationship Id="rId16" Type="http://schemas.openxmlformats.org/officeDocument/2006/relationships/image" Target="../media/image165.png"/><Relationship Id="rId20" Type="http://schemas.openxmlformats.org/officeDocument/2006/relationships/image" Target="../media/image96.png"/><Relationship Id="rId29" Type="http://schemas.openxmlformats.org/officeDocument/2006/relationships/image" Target="../media/image17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162.svg"/><Relationship Id="rId24" Type="http://schemas.openxmlformats.org/officeDocument/2006/relationships/image" Target="../media/image100.png"/><Relationship Id="rId5" Type="http://schemas.openxmlformats.org/officeDocument/2006/relationships/image" Target="../media/image159.svg"/><Relationship Id="rId15" Type="http://schemas.openxmlformats.org/officeDocument/2006/relationships/image" Target="../media/image164.svg"/><Relationship Id="rId23" Type="http://schemas.openxmlformats.org/officeDocument/2006/relationships/image" Target="../media/image170.svg"/><Relationship Id="rId28" Type="http://schemas.openxmlformats.org/officeDocument/2006/relationships/image" Target="../media/image174.png"/><Relationship Id="rId10" Type="http://schemas.openxmlformats.org/officeDocument/2006/relationships/image" Target="../media/image81.png"/><Relationship Id="rId19" Type="http://schemas.openxmlformats.org/officeDocument/2006/relationships/image" Target="../media/image168.svg"/><Relationship Id="rId31" Type="http://schemas.openxmlformats.org/officeDocument/2006/relationships/image" Target="../media/image177.svg"/><Relationship Id="rId4" Type="http://schemas.openxmlformats.org/officeDocument/2006/relationships/image" Target="../media/image75.png"/><Relationship Id="rId9" Type="http://schemas.openxmlformats.org/officeDocument/2006/relationships/image" Target="../media/image161.svg"/><Relationship Id="rId14" Type="http://schemas.openxmlformats.org/officeDocument/2006/relationships/image" Target="../media/image163.png"/><Relationship Id="rId22" Type="http://schemas.openxmlformats.org/officeDocument/2006/relationships/image" Target="../media/image98.png"/><Relationship Id="rId27" Type="http://schemas.openxmlformats.org/officeDocument/2006/relationships/image" Target="../media/image173.svg"/><Relationship Id="rId30" Type="http://schemas.openxmlformats.org/officeDocument/2006/relationships/image" Target="../media/image17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09.svg"/><Relationship Id="rId3" Type="http://schemas.openxmlformats.org/officeDocument/2006/relationships/image" Target="../media/image113.svg"/><Relationship Id="rId7" Type="http://schemas.openxmlformats.org/officeDocument/2006/relationships/image" Target="../media/image181.svg"/><Relationship Id="rId12" Type="http://schemas.openxmlformats.org/officeDocument/2006/relationships/image" Target="../media/image108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111.svg"/><Relationship Id="rId5" Type="http://schemas.openxmlformats.org/officeDocument/2006/relationships/image" Target="../media/image179.svg"/><Relationship Id="rId10" Type="http://schemas.openxmlformats.org/officeDocument/2006/relationships/image" Target="../media/image110.png"/><Relationship Id="rId4" Type="http://schemas.openxmlformats.org/officeDocument/2006/relationships/image" Target="../media/image178.png"/><Relationship Id="rId9" Type="http://schemas.openxmlformats.org/officeDocument/2006/relationships/image" Target="../media/image18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5.svg"/><Relationship Id="rId7" Type="http://schemas.openxmlformats.org/officeDocument/2006/relationships/image" Target="../media/image189.sv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187.svg"/><Relationship Id="rId4" Type="http://schemas.openxmlformats.org/officeDocument/2006/relationships/image" Target="../media/image186.png"/><Relationship Id="rId9" Type="http://schemas.openxmlformats.org/officeDocument/2006/relationships/image" Target="../media/image191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svg"/><Relationship Id="rId3" Type="http://schemas.openxmlformats.org/officeDocument/2006/relationships/image" Target="../media/image193.svg"/><Relationship Id="rId7" Type="http://schemas.openxmlformats.org/officeDocument/2006/relationships/image" Target="../media/image197.svg"/><Relationship Id="rId12" Type="http://schemas.openxmlformats.org/officeDocument/2006/relationships/image" Target="../media/image202.png"/><Relationship Id="rId17" Type="http://schemas.openxmlformats.org/officeDocument/2006/relationships/image" Target="../media/image207.svg"/><Relationship Id="rId2" Type="http://schemas.openxmlformats.org/officeDocument/2006/relationships/image" Target="../media/image192.png"/><Relationship Id="rId16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11" Type="http://schemas.openxmlformats.org/officeDocument/2006/relationships/image" Target="../media/image201.svg"/><Relationship Id="rId5" Type="http://schemas.openxmlformats.org/officeDocument/2006/relationships/image" Target="../media/image195.svg"/><Relationship Id="rId15" Type="http://schemas.openxmlformats.org/officeDocument/2006/relationships/image" Target="../media/image205.svg"/><Relationship Id="rId10" Type="http://schemas.openxmlformats.org/officeDocument/2006/relationships/image" Target="../media/image200.png"/><Relationship Id="rId4" Type="http://schemas.openxmlformats.org/officeDocument/2006/relationships/image" Target="../media/image194.png"/><Relationship Id="rId9" Type="http://schemas.openxmlformats.org/officeDocument/2006/relationships/image" Target="../media/image199.svg"/><Relationship Id="rId14" Type="http://schemas.openxmlformats.org/officeDocument/2006/relationships/image" Target="../media/image20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09.svg"/><Relationship Id="rId7" Type="http://schemas.openxmlformats.org/officeDocument/2006/relationships/image" Target="../media/image213.sv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svg"/><Relationship Id="rId4" Type="http://schemas.openxmlformats.org/officeDocument/2006/relationships/image" Target="../media/image210.png"/><Relationship Id="rId9" Type="http://schemas.openxmlformats.org/officeDocument/2006/relationships/image" Target="../media/image21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svg"/><Relationship Id="rId7" Type="http://schemas.openxmlformats.org/officeDocument/2006/relationships/image" Target="../media/image221.sv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9.svg"/><Relationship Id="rId4" Type="http://schemas.openxmlformats.org/officeDocument/2006/relationships/image" Target="../media/image2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openxmlformats.org/officeDocument/2006/relationships/image" Target="../media/image233.svg"/><Relationship Id="rId18" Type="http://schemas.openxmlformats.org/officeDocument/2006/relationships/image" Target="../media/image238.png"/><Relationship Id="rId26" Type="http://schemas.openxmlformats.org/officeDocument/2006/relationships/image" Target="../media/image246.png"/><Relationship Id="rId3" Type="http://schemas.openxmlformats.org/officeDocument/2006/relationships/image" Target="../media/image223.svg"/><Relationship Id="rId21" Type="http://schemas.openxmlformats.org/officeDocument/2006/relationships/image" Target="../media/image241.svg"/><Relationship Id="rId7" Type="http://schemas.openxmlformats.org/officeDocument/2006/relationships/image" Target="../media/image227.svg"/><Relationship Id="rId12" Type="http://schemas.openxmlformats.org/officeDocument/2006/relationships/image" Target="../media/image232.png"/><Relationship Id="rId17" Type="http://schemas.openxmlformats.org/officeDocument/2006/relationships/image" Target="../media/image237.svg"/><Relationship Id="rId25" Type="http://schemas.openxmlformats.org/officeDocument/2006/relationships/image" Target="../media/image245.svg"/><Relationship Id="rId2" Type="http://schemas.openxmlformats.org/officeDocument/2006/relationships/image" Target="../media/image222.png"/><Relationship Id="rId16" Type="http://schemas.openxmlformats.org/officeDocument/2006/relationships/image" Target="../media/image236.png"/><Relationship Id="rId20" Type="http://schemas.openxmlformats.org/officeDocument/2006/relationships/image" Target="../media/image240.png"/><Relationship Id="rId29" Type="http://schemas.openxmlformats.org/officeDocument/2006/relationships/image" Target="../media/image24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11" Type="http://schemas.openxmlformats.org/officeDocument/2006/relationships/image" Target="../media/image231.svg"/><Relationship Id="rId24" Type="http://schemas.openxmlformats.org/officeDocument/2006/relationships/image" Target="../media/image244.png"/><Relationship Id="rId5" Type="http://schemas.openxmlformats.org/officeDocument/2006/relationships/image" Target="../media/image225.svg"/><Relationship Id="rId15" Type="http://schemas.openxmlformats.org/officeDocument/2006/relationships/image" Target="../media/image235.svg"/><Relationship Id="rId23" Type="http://schemas.openxmlformats.org/officeDocument/2006/relationships/image" Target="../media/image243.svg"/><Relationship Id="rId28" Type="http://schemas.openxmlformats.org/officeDocument/2006/relationships/image" Target="../media/image248.png"/><Relationship Id="rId10" Type="http://schemas.openxmlformats.org/officeDocument/2006/relationships/image" Target="../media/image230.png"/><Relationship Id="rId19" Type="http://schemas.openxmlformats.org/officeDocument/2006/relationships/image" Target="../media/image239.svg"/><Relationship Id="rId31" Type="http://schemas.openxmlformats.org/officeDocument/2006/relationships/image" Target="../media/image251.svg"/><Relationship Id="rId4" Type="http://schemas.openxmlformats.org/officeDocument/2006/relationships/image" Target="../media/image224.png"/><Relationship Id="rId9" Type="http://schemas.openxmlformats.org/officeDocument/2006/relationships/image" Target="../media/image229.svg"/><Relationship Id="rId14" Type="http://schemas.openxmlformats.org/officeDocument/2006/relationships/image" Target="../media/image234.png"/><Relationship Id="rId22" Type="http://schemas.openxmlformats.org/officeDocument/2006/relationships/image" Target="../media/image242.png"/><Relationship Id="rId27" Type="http://schemas.openxmlformats.org/officeDocument/2006/relationships/image" Target="../media/image247.svg"/><Relationship Id="rId30" Type="http://schemas.openxmlformats.org/officeDocument/2006/relationships/image" Target="../media/image2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263.svg"/><Relationship Id="rId18" Type="http://schemas.openxmlformats.org/officeDocument/2006/relationships/image" Target="../media/image268.png"/><Relationship Id="rId26" Type="http://schemas.openxmlformats.org/officeDocument/2006/relationships/image" Target="../media/image276.png"/><Relationship Id="rId3" Type="http://schemas.openxmlformats.org/officeDocument/2006/relationships/image" Target="../media/image253.svg"/><Relationship Id="rId21" Type="http://schemas.openxmlformats.org/officeDocument/2006/relationships/image" Target="../media/image271.svg"/><Relationship Id="rId7" Type="http://schemas.openxmlformats.org/officeDocument/2006/relationships/image" Target="../media/image257.svg"/><Relationship Id="rId12" Type="http://schemas.openxmlformats.org/officeDocument/2006/relationships/image" Target="../media/image262.png"/><Relationship Id="rId17" Type="http://schemas.openxmlformats.org/officeDocument/2006/relationships/image" Target="../media/image267.svg"/><Relationship Id="rId25" Type="http://schemas.openxmlformats.org/officeDocument/2006/relationships/image" Target="../media/image275.svg"/><Relationship Id="rId2" Type="http://schemas.openxmlformats.org/officeDocument/2006/relationships/image" Target="../media/image252.png"/><Relationship Id="rId16" Type="http://schemas.openxmlformats.org/officeDocument/2006/relationships/image" Target="../media/image266.png"/><Relationship Id="rId20" Type="http://schemas.openxmlformats.org/officeDocument/2006/relationships/image" Target="../media/image270.png"/><Relationship Id="rId29" Type="http://schemas.openxmlformats.org/officeDocument/2006/relationships/image" Target="../media/image27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png"/><Relationship Id="rId11" Type="http://schemas.openxmlformats.org/officeDocument/2006/relationships/image" Target="../media/image261.svg"/><Relationship Id="rId24" Type="http://schemas.openxmlformats.org/officeDocument/2006/relationships/image" Target="../media/image274.png"/><Relationship Id="rId5" Type="http://schemas.openxmlformats.org/officeDocument/2006/relationships/image" Target="../media/image255.svg"/><Relationship Id="rId15" Type="http://schemas.openxmlformats.org/officeDocument/2006/relationships/image" Target="../media/image265.svg"/><Relationship Id="rId23" Type="http://schemas.openxmlformats.org/officeDocument/2006/relationships/image" Target="../media/image273.svg"/><Relationship Id="rId28" Type="http://schemas.openxmlformats.org/officeDocument/2006/relationships/image" Target="../media/image278.png"/><Relationship Id="rId10" Type="http://schemas.openxmlformats.org/officeDocument/2006/relationships/image" Target="../media/image260.png"/><Relationship Id="rId19" Type="http://schemas.openxmlformats.org/officeDocument/2006/relationships/image" Target="../media/image269.svg"/><Relationship Id="rId31" Type="http://schemas.openxmlformats.org/officeDocument/2006/relationships/image" Target="../media/image281.svg"/><Relationship Id="rId4" Type="http://schemas.openxmlformats.org/officeDocument/2006/relationships/image" Target="../media/image254.png"/><Relationship Id="rId9" Type="http://schemas.openxmlformats.org/officeDocument/2006/relationships/image" Target="../media/image259.svg"/><Relationship Id="rId14" Type="http://schemas.openxmlformats.org/officeDocument/2006/relationships/image" Target="../media/image264.png"/><Relationship Id="rId22" Type="http://schemas.openxmlformats.org/officeDocument/2006/relationships/image" Target="../media/image272.png"/><Relationship Id="rId27" Type="http://schemas.openxmlformats.org/officeDocument/2006/relationships/image" Target="../media/image277.svg"/><Relationship Id="rId30" Type="http://schemas.openxmlformats.org/officeDocument/2006/relationships/image" Target="../media/image28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293.svg"/><Relationship Id="rId18" Type="http://schemas.openxmlformats.org/officeDocument/2006/relationships/image" Target="../media/image298.png"/><Relationship Id="rId3" Type="http://schemas.openxmlformats.org/officeDocument/2006/relationships/image" Target="../media/image283.svg"/><Relationship Id="rId7" Type="http://schemas.openxmlformats.org/officeDocument/2006/relationships/image" Target="../media/image287.svg"/><Relationship Id="rId12" Type="http://schemas.openxmlformats.org/officeDocument/2006/relationships/image" Target="../media/image292.png"/><Relationship Id="rId17" Type="http://schemas.openxmlformats.org/officeDocument/2006/relationships/image" Target="../media/image297.svg"/><Relationship Id="rId2" Type="http://schemas.openxmlformats.org/officeDocument/2006/relationships/image" Target="../media/image282.png"/><Relationship Id="rId16" Type="http://schemas.openxmlformats.org/officeDocument/2006/relationships/image" Target="../media/image2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11" Type="http://schemas.openxmlformats.org/officeDocument/2006/relationships/image" Target="../media/image291.svg"/><Relationship Id="rId5" Type="http://schemas.openxmlformats.org/officeDocument/2006/relationships/image" Target="../media/image285.svg"/><Relationship Id="rId15" Type="http://schemas.openxmlformats.org/officeDocument/2006/relationships/image" Target="../media/image295.svg"/><Relationship Id="rId10" Type="http://schemas.openxmlformats.org/officeDocument/2006/relationships/image" Target="../media/image290.png"/><Relationship Id="rId19" Type="http://schemas.openxmlformats.org/officeDocument/2006/relationships/image" Target="../media/image299.svg"/><Relationship Id="rId4" Type="http://schemas.openxmlformats.org/officeDocument/2006/relationships/image" Target="../media/image284.png"/><Relationship Id="rId9" Type="http://schemas.openxmlformats.org/officeDocument/2006/relationships/image" Target="../media/image289.svg"/><Relationship Id="rId14" Type="http://schemas.openxmlformats.org/officeDocument/2006/relationships/image" Target="../media/image29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13" Type="http://schemas.openxmlformats.org/officeDocument/2006/relationships/image" Target="../media/image311.svg"/><Relationship Id="rId18" Type="http://schemas.openxmlformats.org/officeDocument/2006/relationships/image" Target="../media/image316.png"/><Relationship Id="rId26" Type="http://schemas.openxmlformats.org/officeDocument/2006/relationships/image" Target="../media/image324.png"/><Relationship Id="rId3" Type="http://schemas.openxmlformats.org/officeDocument/2006/relationships/image" Target="../media/image301.svg"/><Relationship Id="rId21" Type="http://schemas.openxmlformats.org/officeDocument/2006/relationships/image" Target="../media/image319.svg"/><Relationship Id="rId7" Type="http://schemas.openxmlformats.org/officeDocument/2006/relationships/image" Target="../media/image305.svg"/><Relationship Id="rId12" Type="http://schemas.openxmlformats.org/officeDocument/2006/relationships/image" Target="../media/image310.png"/><Relationship Id="rId17" Type="http://schemas.openxmlformats.org/officeDocument/2006/relationships/image" Target="../media/image315.svg"/><Relationship Id="rId25" Type="http://schemas.openxmlformats.org/officeDocument/2006/relationships/image" Target="../media/image323.svg"/><Relationship Id="rId2" Type="http://schemas.openxmlformats.org/officeDocument/2006/relationships/image" Target="../media/image300.png"/><Relationship Id="rId16" Type="http://schemas.openxmlformats.org/officeDocument/2006/relationships/image" Target="../media/image314.png"/><Relationship Id="rId20" Type="http://schemas.openxmlformats.org/officeDocument/2006/relationships/image" Target="../media/image3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png"/><Relationship Id="rId11" Type="http://schemas.openxmlformats.org/officeDocument/2006/relationships/image" Target="../media/image309.svg"/><Relationship Id="rId24" Type="http://schemas.openxmlformats.org/officeDocument/2006/relationships/image" Target="../media/image322.png"/><Relationship Id="rId5" Type="http://schemas.openxmlformats.org/officeDocument/2006/relationships/image" Target="../media/image303.svg"/><Relationship Id="rId15" Type="http://schemas.openxmlformats.org/officeDocument/2006/relationships/image" Target="../media/image313.svg"/><Relationship Id="rId23" Type="http://schemas.openxmlformats.org/officeDocument/2006/relationships/image" Target="../media/image321.svg"/><Relationship Id="rId10" Type="http://schemas.openxmlformats.org/officeDocument/2006/relationships/image" Target="../media/image308.png"/><Relationship Id="rId19" Type="http://schemas.openxmlformats.org/officeDocument/2006/relationships/image" Target="../media/image317.svg"/><Relationship Id="rId4" Type="http://schemas.openxmlformats.org/officeDocument/2006/relationships/image" Target="../media/image302.png"/><Relationship Id="rId9" Type="http://schemas.openxmlformats.org/officeDocument/2006/relationships/image" Target="../media/image307.svg"/><Relationship Id="rId14" Type="http://schemas.openxmlformats.org/officeDocument/2006/relationships/image" Target="../media/image312.png"/><Relationship Id="rId22" Type="http://schemas.openxmlformats.org/officeDocument/2006/relationships/image" Target="../media/image320.png"/><Relationship Id="rId27" Type="http://schemas.openxmlformats.org/officeDocument/2006/relationships/image" Target="../media/image32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sv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9.svg"/><Relationship Id="rId4" Type="http://schemas.openxmlformats.org/officeDocument/2006/relationships/image" Target="../media/image3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3.png"/><Relationship Id="rId4" Type="http://schemas.openxmlformats.org/officeDocument/2006/relationships/image" Target="../media/image3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sv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7.svg"/><Relationship Id="rId4" Type="http://schemas.openxmlformats.org/officeDocument/2006/relationships/image" Target="../media/image3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sv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5" Type="http://schemas.openxmlformats.org/officeDocument/2006/relationships/image" Target="../media/image4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Relationship Id="rId1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Relationship Id="rId9" Type="http://schemas.openxmlformats.org/officeDocument/2006/relationships/image" Target="../media/image5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svg"/><Relationship Id="rId7" Type="http://schemas.openxmlformats.org/officeDocument/2006/relationships/image" Target="../media/image58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Relationship Id="rId9" Type="http://schemas.openxmlformats.org/officeDocument/2006/relationships/image" Target="../media/image6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74.svg"/><Relationship Id="rId3" Type="http://schemas.openxmlformats.org/officeDocument/2006/relationships/image" Target="../media/image68.svg"/><Relationship Id="rId7" Type="http://schemas.openxmlformats.org/officeDocument/2006/relationships/image" Target="../media/image72.svg"/><Relationship Id="rId12" Type="http://schemas.openxmlformats.org/officeDocument/2006/relationships/image" Target="../media/image73.png"/><Relationship Id="rId17" Type="http://schemas.openxmlformats.org/officeDocument/2006/relationships/image" Target="../media/image78.svg"/><Relationship Id="rId2" Type="http://schemas.openxmlformats.org/officeDocument/2006/relationships/image" Target="../media/image67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6.svg"/><Relationship Id="rId5" Type="http://schemas.openxmlformats.org/officeDocument/2006/relationships/image" Target="../media/image70.svg"/><Relationship Id="rId15" Type="http://schemas.openxmlformats.org/officeDocument/2006/relationships/image" Target="../media/image76.svg"/><Relationship Id="rId10" Type="http://schemas.openxmlformats.org/officeDocument/2006/relationships/image" Target="../media/image5.png"/><Relationship Id="rId4" Type="http://schemas.openxmlformats.org/officeDocument/2006/relationships/image" Target="../media/image69.png"/><Relationship Id="rId9" Type="http://schemas.openxmlformats.org/officeDocument/2006/relationships/image" Target="../media/image4.svg"/><Relationship Id="rId14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86.svg"/><Relationship Id="rId3" Type="http://schemas.openxmlformats.org/officeDocument/2006/relationships/image" Target="../media/image80.svg"/><Relationship Id="rId7" Type="http://schemas.openxmlformats.org/officeDocument/2006/relationships/image" Target="../media/image8.svg"/><Relationship Id="rId12" Type="http://schemas.openxmlformats.org/officeDocument/2006/relationships/image" Target="../media/image85.png"/><Relationship Id="rId2" Type="http://schemas.openxmlformats.org/officeDocument/2006/relationships/image" Target="../media/image79.png"/><Relationship Id="rId16" Type="http://schemas.openxmlformats.org/officeDocument/2006/relationships/image" Target="../media/image8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84.svg"/><Relationship Id="rId5" Type="http://schemas.openxmlformats.org/officeDocument/2006/relationships/image" Target="../media/image82.svg"/><Relationship Id="rId15" Type="http://schemas.openxmlformats.org/officeDocument/2006/relationships/image" Target="../media/image88.svg"/><Relationship Id="rId10" Type="http://schemas.openxmlformats.org/officeDocument/2006/relationships/image" Target="../media/image83.png"/><Relationship Id="rId4" Type="http://schemas.openxmlformats.org/officeDocument/2006/relationships/image" Target="../media/image81.png"/><Relationship Id="rId9" Type="http://schemas.openxmlformats.org/officeDocument/2006/relationships/image" Target="../media/image10.svg"/><Relationship Id="rId14" Type="http://schemas.openxmlformats.org/officeDocument/2006/relationships/image" Target="../media/image8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A4CE14A-CEF6-4853-B7DA-D29F64D728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0230" y="1425137"/>
            <a:ext cx="2590461" cy="24941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F6EFF3-F470-4C49-90F8-B33A8EF006EB}"/>
              </a:ext>
            </a:extLst>
          </p:cNvPr>
          <p:cNvSpPr/>
          <p:nvPr/>
        </p:nvSpPr>
        <p:spPr>
          <a:xfrm>
            <a:off x="3344785" y="3825211"/>
            <a:ext cx="442903" cy="535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1F5AC5-5010-434F-B209-F13BDCB72760}"/>
              </a:ext>
            </a:extLst>
          </p:cNvPr>
          <p:cNvSpPr txBox="1"/>
          <p:nvPr/>
        </p:nvSpPr>
        <p:spPr>
          <a:xfrm>
            <a:off x="3177740" y="3503196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</a:t>
            </a:r>
            <a:r>
              <a:rPr lang="el-GR" dirty="0">
                <a:solidFill>
                  <a:schemeClr val="bg1"/>
                </a:solidFill>
              </a:rPr>
              <a:t>μ</a:t>
            </a:r>
            <a:r>
              <a:rPr lang="en-US" dirty="0">
                <a:solidFill>
                  <a:schemeClr val="bg1"/>
                </a:solidFill>
              </a:rPr>
              <a:t>m</a:t>
            </a:r>
          </a:p>
        </p:txBody>
      </p:sp>
      <p:pic>
        <p:nvPicPr>
          <p:cNvPr id="8" name="Picture 7" descr="A blue and white sign&#10;&#10;Description automatically generated">
            <a:extLst>
              <a:ext uri="{FF2B5EF4-FFF2-40B4-BE49-F238E27FC236}">
                <a16:creationId xmlns:a16="http://schemas.microsoft.com/office/drawing/2014/main" id="{E5543A36-0C5F-4913-957A-E9537C0B790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2243" y="60158"/>
            <a:ext cx="6038248" cy="452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48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2AD4700-41F6-4EFF-A150-C026E0CE2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26663" y="0"/>
            <a:ext cx="1991552" cy="195681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4EC814D-4E7A-4AB2-B653-A6512625C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95086" y="2188614"/>
            <a:ext cx="2223129" cy="195681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09F2380-AF6A-4B24-A45C-3B0BFF755F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95085" y="4379323"/>
            <a:ext cx="2223129" cy="195681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A253BC7-8A30-4B2C-BF6D-8B09147A3E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6948" y="0"/>
            <a:ext cx="2105059" cy="195681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6769A05-47DD-4415-878D-FD7B5B40D1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230" y="2188614"/>
            <a:ext cx="2297777" cy="19568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37FEDE-117B-4339-A57A-02A739847BAF}"/>
              </a:ext>
            </a:extLst>
          </p:cNvPr>
          <p:cNvSpPr txBox="1"/>
          <p:nvPr/>
        </p:nvSpPr>
        <p:spPr>
          <a:xfrm>
            <a:off x="1003291" y="496669"/>
            <a:ext cx="880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150K</a:t>
            </a:r>
          </a:p>
          <a:p>
            <a:r>
              <a:rPr lang="en-US" dirty="0"/>
              <a:t>before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D0681C-C103-4689-B3BC-9825BBFE05E9}"/>
              </a:ext>
            </a:extLst>
          </p:cNvPr>
          <p:cNvSpPr txBox="1"/>
          <p:nvPr/>
        </p:nvSpPr>
        <p:spPr>
          <a:xfrm>
            <a:off x="3749836" y="439451"/>
            <a:ext cx="880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150K</a:t>
            </a:r>
          </a:p>
          <a:p>
            <a:r>
              <a:rPr lang="en-US" dirty="0"/>
              <a:t>after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6D8593B-A322-4FC3-BF39-639B3EEAE8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41388" y="4191"/>
            <a:ext cx="2076450" cy="19526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1D40B5B-BA47-45C5-B2D2-4463C6330A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46138" y="2192805"/>
            <a:ext cx="2171700" cy="195262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CB1E48C-25B9-46D8-A8EA-16145AB0846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84238" y="4381419"/>
            <a:ext cx="2133600" cy="19526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DE3F53-732B-483F-93FD-E78C0E762591}"/>
              </a:ext>
            </a:extLst>
          </p:cNvPr>
          <p:cNvSpPr txBox="1"/>
          <p:nvPr/>
        </p:nvSpPr>
        <p:spPr>
          <a:xfrm>
            <a:off x="6310921" y="332077"/>
            <a:ext cx="880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150K</a:t>
            </a:r>
          </a:p>
          <a:p>
            <a:r>
              <a:rPr lang="en-US" dirty="0"/>
              <a:t>After</a:t>
            </a:r>
          </a:p>
          <a:p>
            <a:r>
              <a:rPr lang="en-US" dirty="0"/>
              <a:t>IV</a:t>
            </a:r>
          </a:p>
        </p:txBody>
      </p:sp>
    </p:spTree>
    <p:extLst>
      <p:ext uri="{BB962C8B-B14F-4D97-AF65-F5344CB8AC3E}">
        <p14:creationId xmlns:p14="http://schemas.microsoft.com/office/powerpoint/2010/main" val="779681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4AE88C8-83C3-4CBD-B9E4-5D5F793EA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22181" y="0"/>
            <a:ext cx="2105025" cy="19716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09AA0E9-21D4-4051-92CC-8C1F8E6F91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55506" y="2106177"/>
            <a:ext cx="2171700" cy="195262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BDB7112-6589-4FB8-AF34-585358914E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22181" y="4193304"/>
            <a:ext cx="2171700" cy="195262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CF9B959-23B9-4A20-B5C8-C10A8A4397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01552" y="4193304"/>
            <a:ext cx="2171700" cy="195262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5F00497-236F-4BC1-991C-A49BDF0610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01552" y="2106176"/>
            <a:ext cx="2171700" cy="195262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7B5351C-4D6E-4506-944F-7EDA5DD1B4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96000" y="19048"/>
            <a:ext cx="2105025" cy="195262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FC2F304E-5866-4D33-838C-B93A6325A9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1667" y="-1"/>
            <a:ext cx="2105025" cy="1916299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74DF8A86-090D-4347-86F6-F37EECC0354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9144" y="1971673"/>
            <a:ext cx="2387548" cy="208712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29BF07-3D03-441B-9827-B6FFFA05AF88}"/>
              </a:ext>
            </a:extLst>
          </p:cNvPr>
          <p:cNvSpPr txBox="1"/>
          <p:nvPr/>
        </p:nvSpPr>
        <p:spPr>
          <a:xfrm>
            <a:off x="1366596" y="399194"/>
            <a:ext cx="1050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300K</a:t>
            </a:r>
          </a:p>
          <a:p>
            <a:r>
              <a:rPr lang="en-US" dirty="0"/>
              <a:t>before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98E905-0124-47BB-AF57-00F949EC873A}"/>
              </a:ext>
            </a:extLst>
          </p:cNvPr>
          <p:cNvSpPr txBox="1"/>
          <p:nvPr/>
        </p:nvSpPr>
        <p:spPr>
          <a:xfrm>
            <a:off x="3385486" y="-16305"/>
            <a:ext cx="10500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300K</a:t>
            </a:r>
          </a:p>
          <a:p>
            <a:r>
              <a:rPr lang="en-US" dirty="0"/>
              <a:t>After</a:t>
            </a:r>
          </a:p>
          <a:p>
            <a:r>
              <a:rPr lang="en-US" dirty="0"/>
              <a:t>Heating</a:t>
            </a:r>
          </a:p>
          <a:p>
            <a:r>
              <a:rPr lang="en-US" dirty="0"/>
              <a:t>(idle 12hrs)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4B2CFB-A139-4696-81BB-25DA5839DAF4}"/>
              </a:ext>
            </a:extLst>
          </p:cNvPr>
          <p:cNvSpPr txBox="1"/>
          <p:nvPr/>
        </p:nvSpPr>
        <p:spPr>
          <a:xfrm>
            <a:off x="6472096" y="122195"/>
            <a:ext cx="1050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300K</a:t>
            </a:r>
          </a:p>
          <a:p>
            <a:r>
              <a:rPr lang="en-US" dirty="0"/>
              <a:t>After</a:t>
            </a:r>
          </a:p>
          <a:p>
            <a:r>
              <a:rPr lang="en-US" dirty="0"/>
              <a:t>IV</a:t>
            </a:r>
          </a:p>
        </p:txBody>
      </p:sp>
    </p:spTree>
    <p:extLst>
      <p:ext uri="{BB962C8B-B14F-4D97-AF65-F5344CB8AC3E}">
        <p14:creationId xmlns:p14="http://schemas.microsoft.com/office/powerpoint/2010/main" val="210483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>
            <a:extLst>
              <a:ext uri="{FF2B5EF4-FFF2-40B4-BE49-F238E27FC236}">
                <a16:creationId xmlns:a16="http://schemas.microsoft.com/office/drawing/2014/main" id="{8A2745D2-D260-4DD8-A129-92377D09C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265" y="113748"/>
            <a:ext cx="2076450" cy="195262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DCDFE2E-4B6D-47B5-B3CF-F28A02EF08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15" y="2144679"/>
            <a:ext cx="2171700" cy="1952625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D654982E-1B1F-48A8-ABEA-B094B4EEE0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175610"/>
            <a:ext cx="2171700" cy="19526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1074006-C868-47E5-857A-13E536EE4FC5}"/>
              </a:ext>
            </a:extLst>
          </p:cNvPr>
          <p:cNvSpPr txBox="1"/>
          <p:nvPr/>
        </p:nvSpPr>
        <p:spPr>
          <a:xfrm>
            <a:off x="577516" y="462013"/>
            <a:ext cx="10684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3K</a:t>
            </a:r>
          </a:p>
          <a:p>
            <a:r>
              <a:rPr lang="en-US" dirty="0"/>
              <a:t>After heating</a:t>
            </a:r>
          </a:p>
          <a:p>
            <a:endParaRPr lang="en-US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952CDF4-9E41-40F4-B11F-FCE21DF78B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53966" y="113747"/>
            <a:ext cx="2076450" cy="195262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4E68D12F-F935-46CB-8451-66F7858370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58716" y="2144678"/>
            <a:ext cx="2171700" cy="1952625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248317F8-B26B-4DD2-8F22-DDC840889D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58716" y="4175609"/>
            <a:ext cx="2171700" cy="195262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22F03BA-9336-4635-8C16-E9849F335755}"/>
              </a:ext>
            </a:extLst>
          </p:cNvPr>
          <p:cNvSpPr txBox="1"/>
          <p:nvPr/>
        </p:nvSpPr>
        <p:spPr>
          <a:xfrm>
            <a:off x="3330341" y="462013"/>
            <a:ext cx="644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50K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4A6D78D8-E248-4CAF-AEBF-EA9F628530C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57775" y="94697"/>
            <a:ext cx="2076450" cy="197167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EAD9B7E9-553E-43F5-B330-03A10F0FB10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62525" y="2144677"/>
            <a:ext cx="2171700" cy="19526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8C31E007-6699-4EDE-A8FB-48EB5B27A0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62525" y="4175608"/>
            <a:ext cx="2171700" cy="195262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4107ACE-95A5-43A7-A310-F4561323DADD}"/>
              </a:ext>
            </a:extLst>
          </p:cNvPr>
          <p:cNvSpPr txBox="1"/>
          <p:nvPr/>
        </p:nvSpPr>
        <p:spPr>
          <a:xfrm>
            <a:off x="5725928" y="436883"/>
            <a:ext cx="809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100K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83BB280F-1CCE-45A2-B0CC-0DB6B419C48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461584" y="132031"/>
            <a:ext cx="2076450" cy="19526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EA2A083E-4E49-47ED-B42F-262DFA1F292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366334" y="4175608"/>
            <a:ext cx="2171700" cy="1952625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D1560D9B-AF07-4B79-9AEA-3195B46150F6}"/>
              </a:ext>
            </a:extLst>
          </p:cNvPr>
          <p:cNvSpPr txBox="1"/>
          <p:nvPr/>
        </p:nvSpPr>
        <p:spPr>
          <a:xfrm>
            <a:off x="8094996" y="415846"/>
            <a:ext cx="809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150K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50052890-90A0-4047-8DAA-47162D32437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762725" y="136544"/>
            <a:ext cx="2076450" cy="195262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1BBB5941-87EF-4944-9304-2EF8786B133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667475" y="2144677"/>
            <a:ext cx="2171700" cy="19526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D0888745-4E49-404C-9A52-7F24E86973A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667475" y="4175608"/>
            <a:ext cx="2171700" cy="19526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45FD3F1E-A17F-46D0-AD46-F7F3C5E3EDD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366334" y="2144677"/>
            <a:ext cx="2171700" cy="1952625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D8A0779C-4356-4640-A75F-C023338F3C8C}"/>
              </a:ext>
            </a:extLst>
          </p:cNvPr>
          <p:cNvSpPr txBox="1"/>
          <p:nvPr/>
        </p:nvSpPr>
        <p:spPr>
          <a:xfrm>
            <a:off x="10396137" y="488755"/>
            <a:ext cx="809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200K</a:t>
            </a:r>
          </a:p>
        </p:txBody>
      </p:sp>
    </p:spTree>
    <p:extLst>
      <p:ext uri="{BB962C8B-B14F-4D97-AF65-F5344CB8AC3E}">
        <p14:creationId xmlns:p14="http://schemas.microsoft.com/office/powerpoint/2010/main" val="3723006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4D4BBB0-FD08-41C3-93B2-57DCD7BCF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076450" cy="195262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CEC0508-84A1-489F-A5B9-EAC4F32627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95250" y="1952625"/>
            <a:ext cx="2171700" cy="195262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1CB6465-79E3-48D7-B67E-FA09FE771D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95250" y="3929063"/>
            <a:ext cx="2171700" cy="19526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3669D1D-46C2-406D-B3E3-F58EFD38C540}"/>
              </a:ext>
            </a:extLst>
          </p:cNvPr>
          <p:cNvSpPr txBox="1"/>
          <p:nvPr/>
        </p:nvSpPr>
        <p:spPr>
          <a:xfrm>
            <a:off x="453239" y="277000"/>
            <a:ext cx="1048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250K</a:t>
            </a:r>
          </a:p>
          <a:p>
            <a:r>
              <a:rPr lang="en-US" dirty="0"/>
              <a:t>After</a:t>
            </a:r>
          </a:p>
          <a:p>
            <a:r>
              <a:rPr lang="en-US" dirty="0"/>
              <a:t>heating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2F123FDB-E0CF-47CD-80B9-71FC798D60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57839" y="1952624"/>
            <a:ext cx="2171700" cy="1952625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0879B47-FB11-4F90-83B1-EE10829D53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24514" y="0"/>
            <a:ext cx="2105025" cy="197167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6F0D56A3-1D3B-4DE9-8177-FBF0C6F8B1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57839" y="3905248"/>
            <a:ext cx="2171700" cy="195262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61378F9-BE99-4F42-90AE-7AA1BFD9F0FF}"/>
              </a:ext>
            </a:extLst>
          </p:cNvPr>
          <p:cNvSpPr txBox="1"/>
          <p:nvPr/>
        </p:nvSpPr>
        <p:spPr>
          <a:xfrm>
            <a:off x="3320716" y="385011"/>
            <a:ext cx="895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300K</a:t>
            </a:r>
          </a:p>
        </p:txBody>
      </p:sp>
    </p:spTree>
    <p:extLst>
      <p:ext uri="{BB962C8B-B14F-4D97-AF65-F5344CB8AC3E}">
        <p14:creationId xmlns:p14="http://schemas.microsoft.com/office/powerpoint/2010/main" val="2103764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raphic 44">
            <a:extLst>
              <a:ext uri="{FF2B5EF4-FFF2-40B4-BE49-F238E27FC236}">
                <a16:creationId xmlns:a16="http://schemas.microsoft.com/office/drawing/2014/main" id="{2E419515-84FE-484F-B708-13979465C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399" y="0"/>
            <a:ext cx="3079884" cy="3079884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932AC90D-BE96-42AD-AE4C-4A0946CA5C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99383" y="0"/>
            <a:ext cx="3079884" cy="307988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194706DF-8531-4880-BA84-DB9DBB1883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43399" y="3310487"/>
            <a:ext cx="3079884" cy="28232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2F4C429B-1F28-4C25-8017-6A78B421C4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99384" y="3310487"/>
            <a:ext cx="3079884" cy="282322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F697B21D-6866-40A8-B1E1-FB948A07C075}"/>
              </a:ext>
            </a:extLst>
          </p:cNvPr>
          <p:cNvSpPr txBox="1"/>
          <p:nvPr/>
        </p:nvSpPr>
        <p:spPr>
          <a:xfrm>
            <a:off x="3489493" y="130244"/>
            <a:ext cx="2529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Increasing V</a:t>
            </a:r>
            <a:r>
              <a:rPr lang="en-US" baseline="-25000" dirty="0"/>
              <a:t>G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98B0F8C-E23C-4A8D-82DB-2522CD55B6E6}"/>
              </a:ext>
            </a:extLst>
          </p:cNvPr>
          <p:cNvSpPr txBox="1"/>
          <p:nvPr/>
        </p:nvSpPr>
        <p:spPr>
          <a:xfrm>
            <a:off x="7542684" y="156184"/>
            <a:ext cx="2529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Decreasing V</a:t>
            </a:r>
            <a:r>
              <a:rPr lang="en-US" baseline="-25000" dirty="0"/>
              <a:t>G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A5B4C3-3B5A-4FCD-833D-88C52CA3D70E}"/>
              </a:ext>
            </a:extLst>
          </p:cNvPr>
          <p:cNvSpPr txBox="1"/>
          <p:nvPr/>
        </p:nvSpPr>
        <p:spPr>
          <a:xfrm>
            <a:off x="7594059" y="3408785"/>
            <a:ext cx="2529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Decreasing V</a:t>
            </a:r>
            <a:r>
              <a:rPr lang="en-US" baseline="-25000" dirty="0"/>
              <a:t>G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20D132-2AEB-4E0C-A356-444524DC509D}"/>
              </a:ext>
            </a:extLst>
          </p:cNvPr>
          <p:cNvSpPr txBox="1"/>
          <p:nvPr/>
        </p:nvSpPr>
        <p:spPr>
          <a:xfrm>
            <a:off x="3489493" y="3408625"/>
            <a:ext cx="2529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Increasing V</a:t>
            </a:r>
            <a:r>
              <a:rPr lang="en-US" baseline="-25000" dirty="0"/>
              <a:t>G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6437727-29C3-438B-BF9D-AC9CEB071166}"/>
              </a:ext>
            </a:extLst>
          </p:cNvPr>
          <p:cNvSpPr txBox="1"/>
          <p:nvPr/>
        </p:nvSpPr>
        <p:spPr>
          <a:xfrm>
            <a:off x="259882" y="375385"/>
            <a:ext cx="1860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heating, waiting a few days, (no </a:t>
            </a:r>
            <a:r>
              <a:rPr lang="en-US" dirty="0" err="1"/>
              <a:t>LHe</a:t>
            </a:r>
            <a:r>
              <a:rPr lang="en-US" dirty="0"/>
              <a:t>) and life?</a:t>
            </a:r>
          </a:p>
        </p:txBody>
      </p:sp>
    </p:spTree>
    <p:extLst>
      <p:ext uri="{BB962C8B-B14F-4D97-AF65-F5344CB8AC3E}">
        <p14:creationId xmlns:p14="http://schemas.microsoft.com/office/powerpoint/2010/main" val="3048003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E485A80-1FA2-440D-B2B5-3BA241437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50" y="0"/>
            <a:ext cx="2076450" cy="19526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B883B0E-23C1-43B0-A950-9C515E8339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240931"/>
            <a:ext cx="2171700" cy="195262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F287F5A-C1B1-40BB-BA74-37346EE72A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481862"/>
            <a:ext cx="2171700" cy="195262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4CB2C3F-58CA-40A3-898E-74A77B4750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20453" y="-1"/>
            <a:ext cx="2076450" cy="195262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919F587F-1DB2-4A98-A854-53E88C1BDD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25203" y="4481861"/>
            <a:ext cx="2171700" cy="195262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DA2DA01-F3B7-4620-8938-3D1C8218EA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25203" y="2240929"/>
            <a:ext cx="2171700" cy="195262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E3D81C3-CC7F-4570-9F62-6900EA81BBC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45656" y="0"/>
            <a:ext cx="2076450" cy="195262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5820DDC-E3C3-4A79-A990-4CDB0281945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50406" y="2240928"/>
            <a:ext cx="2171700" cy="195262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0823D68-60E6-4504-910F-859216D7312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650406" y="4481856"/>
            <a:ext cx="2171700" cy="1952625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15BF0ECA-75E5-4C49-8E6E-6CF34B0A2B5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070859" y="0"/>
            <a:ext cx="2076450" cy="1952625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E7DAB5E-94AD-42B5-B59D-1637C3ED22E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975609" y="2214227"/>
            <a:ext cx="2171700" cy="195262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B8D8BE6B-F1F8-4AF7-BE52-C4D119DB102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013709" y="4481855"/>
            <a:ext cx="2133600" cy="1952625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EE037E4A-5B7D-4F9F-AA3B-15F1B8D778B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461233" y="0"/>
            <a:ext cx="2076450" cy="195262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6F2FA2BA-6938-4901-93F0-8D700091126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365983" y="2214226"/>
            <a:ext cx="2171700" cy="195262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7D95ECC0-A81F-4487-9988-F0B973DAB5A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365983" y="4481855"/>
            <a:ext cx="2171700" cy="195262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A8876A4-ADCC-4572-BF2D-D143B99806C5}"/>
              </a:ext>
            </a:extLst>
          </p:cNvPr>
          <p:cNvSpPr txBox="1"/>
          <p:nvPr/>
        </p:nvSpPr>
        <p:spPr>
          <a:xfrm>
            <a:off x="500514" y="259848"/>
            <a:ext cx="1068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3K</a:t>
            </a:r>
          </a:p>
          <a:p>
            <a:r>
              <a:rPr lang="en-US" dirty="0"/>
              <a:t>After IV</a:t>
            </a:r>
          </a:p>
          <a:p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EE1800-A07E-45CF-93AB-0884A11533D6}"/>
              </a:ext>
            </a:extLst>
          </p:cNvPr>
          <p:cNvSpPr txBox="1"/>
          <p:nvPr/>
        </p:nvSpPr>
        <p:spPr>
          <a:xfrm>
            <a:off x="3253339" y="259848"/>
            <a:ext cx="644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50K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0A9EF0-9819-469B-AE24-9E03862A150B}"/>
              </a:ext>
            </a:extLst>
          </p:cNvPr>
          <p:cNvSpPr txBox="1"/>
          <p:nvPr/>
        </p:nvSpPr>
        <p:spPr>
          <a:xfrm>
            <a:off x="5648926" y="234718"/>
            <a:ext cx="809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100K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972DC8-A846-468C-9BD6-69BCEB5380D7}"/>
              </a:ext>
            </a:extLst>
          </p:cNvPr>
          <p:cNvSpPr txBox="1"/>
          <p:nvPr/>
        </p:nvSpPr>
        <p:spPr>
          <a:xfrm>
            <a:off x="8017994" y="213681"/>
            <a:ext cx="809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150K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2EC1152-9873-494B-B339-4E076FD2CA6E}"/>
              </a:ext>
            </a:extLst>
          </p:cNvPr>
          <p:cNvSpPr txBox="1"/>
          <p:nvPr/>
        </p:nvSpPr>
        <p:spPr>
          <a:xfrm>
            <a:off x="10319135" y="286590"/>
            <a:ext cx="809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200K</a:t>
            </a:r>
          </a:p>
        </p:txBody>
      </p:sp>
    </p:spTree>
    <p:extLst>
      <p:ext uri="{BB962C8B-B14F-4D97-AF65-F5344CB8AC3E}">
        <p14:creationId xmlns:p14="http://schemas.microsoft.com/office/powerpoint/2010/main" val="2561924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BE99953-05FF-44E6-8D57-752E53091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5929" y="-1"/>
            <a:ext cx="2105025" cy="19526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C064BCB-0C54-4EEC-B561-E0186DC8C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3644" y="0"/>
            <a:ext cx="2076450" cy="195262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80E8E2E-FA12-44ED-BAD0-A77C429F68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8394" y="2115802"/>
            <a:ext cx="2171700" cy="195262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EA12947-ACDE-4846-88CC-13A84D62F7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8394" y="4231604"/>
            <a:ext cx="2171700" cy="195262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AA2D7D52-9FC0-4554-BEE3-CCAF50CE86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9254" y="2115802"/>
            <a:ext cx="2171700" cy="195262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F9433EB-B604-4AFE-95FA-D72425AC71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92591" y="4231604"/>
            <a:ext cx="2171700" cy="19526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DEADB1-CC7E-45FB-9196-A00ABD0EB21B}"/>
              </a:ext>
            </a:extLst>
          </p:cNvPr>
          <p:cNvSpPr txBox="1"/>
          <p:nvPr/>
        </p:nvSpPr>
        <p:spPr>
          <a:xfrm>
            <a:off x="674620" y="212106"/>
            <a:ext cx="1048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250K</a:t>
            </a:r>
          </a:p>
          <a:p>
            <a:r>
              <a:rPr lang="en-US" dirty="0"/>
              <a:t>After</a:t>
            </a:r>
          </a:p>
          <a:p>
            <a:r>
              <a:rPr lang="en-US" dirty="0"/>
              <a:t>IV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64F753-43AE-4228-AD1D-64FCC6F8D788}"/>
              </a:ext>
            </a:extLst>
          </p:cNvPr>
          <p:cNvSpPr txBox="1"/>
          <p:nvPr/>
        </p:nvSpPr>
        <p:spPr>
          <a:xfrm>
            <a:off x="3465095" y="240632"/>
            <a:ext cx="76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300K</a:t>
            </a:r>
          </a:p>
        </p:txBody>
      </p:sp>
    </p:spTree>
    <p:extLst>
      <p:ext uri="{BB962C8B-B14F-4D97-AF65-F5344CB8AC3E}">
        <p14:creationId xmlns:p14="http://schemas.microsoft.com/office/powerpoint/2010/main" val="1304995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52A6AA-BC56-4F32-8E9C-CF90DD759166}"/>
              </a:ext>
            </a:extLst>
          </p:cNvPr>
          <p:cNvSpPr txBox="1"/>
          <p:nvPr/>
        </p:nvSpPr>
        <p:spPr>
          <a:xfrm>
            <a:off x="3489493" y="255369"/>
            <a:ext cx="2529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Increasing V</a:t>
            </a:r>
            <a:r>
              <a:rPr lang="en-US" baseline="-25000" dirty="0"/>
              <a:t>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4894BD-658C-472B-9BF7-108FCFD59F16}"/>
              </a:ext>
            </a:extLst>
          </p:cNvPr>
          <p:cNvSpPr txBox="1"/>
          <p:nvPr/>
        </p:nvSpPr>
        <p:spPr>
          <a:xfrm>
            <a:off x="7542684" y="281309"/>
            <a:ext cx="2529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Decreasing V</a:t>
            </a:r>
            <a:r>
              <a:rPr lang="en-US" baseline="-25000" dirty="0"/>
              <a:t>G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9BC3FD-FB01-4B0D-90C8-9F879D15826A}"/>
              </a:ext>
            </a:extLst>
          </p:cNvPr>
          <p:cNvSpPr txBox="1"/>
          <p:nvPr/>
        </p:nvSpPr>
        <p:spPr>
          <a:xfrm>
            <a:off x="7594059" y="3533910"/>
            <a:ext cx="2529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Decreasing V</a:t>
            </a:r>
            <a:r>
              <a:rPr lang="en-US" baseline="-25000" dirty="0"/>
              <a:t>G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8F4FAA-1412-4F51-9BCD-F732B8E7BD84}"/>
              </a:ext>
            </a:extLst>
          </p:cNvPr>
          <p:cNvSpPr txBox="1"/>
          <p:nvPr/>
        </p:nvSpPr>
        <p:spPr>
          <a:xfrm>
            <a:off x="3489493" y="3533750"/>
            <a:ext cx="2529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Increasing V</a:t>
            </a:r>
            <a:r>
              <a:rPr lang="en-US" baseline="-25000" dirty="0"/>
              <a:t>G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8F9A28-C537-4EE0-9817-7DD8CBA9506F}"/>
              </a:ext>
            </a:extLst>
          </p:cNvPr>
          <p:cNvSpPr txBox="1"/>
          <p:nvPr/>
        </p:nvSpPr>
        <p:spPr>
          <a:xfrm>
            <a:off x="3489493" y="706275"/>
            <a:ext cx="186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3K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350F949-A2EB-4AF6-A737-4E367100C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6658" y="125125"/>
            <a:ext cx="3200400" cy="300955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0725F4C-A152-414B-9AD6-70EAEC262C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7186" y="139650"/>
            <a:ext cx="3200400" cy="300955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AD0F7E28-E59C-4DF1-9CBD-D0CADB6D0B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08520" y="3453711"/>
            <a:ext cx="3200400" cy="300955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1A20687-FB03-4943-A2DC-F0EEB89AD0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46658" y="3453711"/>
            <a:ext cx="3200400" cy="292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344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46CB6384-79B0-4938-81BC-DC2182348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4628" y="600487"/>
            <a:ext cx="2371725" cy="23145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7430881-65AB-4F2A-97F1-8FB67975B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25530" y="600487"/>
            <a:ext cx="2400300" cy="22955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84E287-10FA-41E1-876B-D7417F660196}"/>
              </a:ext>
            </a:extLst>
          </p:cNvPr>
          <p:cNvSpPr txBox="1"/>
          <p:nvPr/>
        </p:nvSpPr>
        <p:spPr>
          <a:xfrm>
            <a:off x="1241659" y="123889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0996E2-AF75-4348-92B3-B86EC4028EDB}"/>
              </a:ext>
            </a:extLst>
          </p:cNvPr>
          <p:cNvSpPr txBox="1"/>
          <p:nvPr/>
        </p:nvSpPr>
        <p:spPr>
          <a:xfrm>
            <a:off x="3781074" y="123889"/>
            <a:ext cx="198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 heating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E6BC41-90FC-4DB0-B672-1A460D243320}"/>
              </a:ext>
            </a:extLst>
          </p:cNvPr>
          <p:cNvSpPr txBox="1"/>
          <p:nvPr/>
        </p:nvSpPr>
        <p:spPr>
          <a:xfrm>
            <a:off x="7029397" y="123889"/>
            <a:ext cx="177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 IV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A30684-7C20-433E-97D5-E133F2FDF269}"/>
              </a:ext>
            </a:extLst>
          </p:cNvPr>
          <p:cNvSpPr txBox="1"/>
          <p:nvPr/>
        </p:nvSpPr>
        <p:spPr>
          <a:xfrm>
            <a:off x="1722922" y="760396"/>
            <a:ext cx="981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75V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728E61-3591-46E9-93CB-286EE87A2204}"/>
              </a:ext>
            </a:extLst>
          </p:cNvPr>
          <p:cNvSpPr txBox="1"/>
          <p:nvPr/>
        </p:nvSpPr>
        <p:spPr>
          <a:xfrm>
            <a:off x="856648" y="962526"/>
            <a:ext cx="69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50V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7663B4-70A2-4200-8925-3E098572035A}"/>
              </a:ext>
            </a:extLst>
          </p:cNvPr>
          <p:cNvSpPr txBox="1"/>
          <p:nvPr/>
        </p:nvSpPr>
        <p:spPr>
          <a:xfrm>
            <a:off x="914400" y="1693896"/>
            <a:ext cx="808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25V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31CE1C-C8E3-45E8-AE98-AF8E6B0D346D}"/>
              </a:ext>
            </a:extLst>
          </p:cNvPr>
          <p:cNvSpPr txBox="1"/>
          <p:nvPr/>
        </p:nvSpPr>
        <p:spPr>
          <a:xfrm>
            <a:off x="1205389" y="2152486"/>
            <a:ext cx="69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BD9076-488C-405E-8010-6C9216EB2D93}"/>
              </a:ext>
            </a:extLst>
          </p:cNvPr>
          <p:cNvSpPr txBox="1"/>
          <p:nvPr/>
        </p:nvSpPr>
        <p:spPr>
          <a:xfrm>
            <a:off x="7914898" y="819934"/>
            <a:ext cx="981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75V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F644BD-6CF6-44D0-A938-0D475571BAEC}"/>
              </a:ext>
            </a:extLst>
          </p:cNvPr>
          <p:cNvSpPr txBox="1"/>
          <p:nvPr/>
        </p:nvSpPr>
        <p:spPr>
          <a:xfrm>
            <a:off x="7048624" y="1022064"/>
            <a:ext cx="69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50V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E2536B-79A2-4EF4-941C-81E3D2A7654F}"/>
              </a:ext>
            </a:extLst>
          </p:cNvPr>
          <p:cNvSpPr txBox="1"/>
          <p:nvPr/>
        </p:nvSpPr>
        <p:spPr>
          <a:xfrm>
            <a:off x="7106376" y="1753434"/>
            <a:ext cx="808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25V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83EADC-2404-46E2-9496-82ADA2D17888}"/>
              </a:ext>
            </a:extLst>
          </p:cNvPr>
          <p:cNvSpPr txBox="1"/>
          <p:nvPr/>
        </p:nvSpPr>
        <p:spPr>
          <a:xfrm>
            <a:off x="7397365" y="2212024"/>
            <a:ext cx="69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0V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F666028B-C7F4-4AD0-91D8-704D39EF85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63778" y="600487"/>
            <a:ext cx="2400300" cy="2295525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736E5094-35E5-4A69-9193-31B1CE9107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8903" y="3429000"/>
            <a:ext cx="2457450" cy="23241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ADF1E835-D7F5-452E-B68E-3244F589CF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59003" y="3429000"/>
            <a:ext cx="2505075" cy="23241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D73A03B1-EB29-4C8E-A4B2-10393C921E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68380" y="3502311"/>
            <a:ext cx="2457450" cy="233362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C895F97-34F0-438B-87B8-A7994FC32EB9}"/>
              </a:ext>
            </a:extLst>
          </p:cNvPr>
          <p:cNvSpPr txBox="1"/>
          <p:nvPr/>
        </p:nvSpPr>
        <p:spPr>
          <a:xfrm>
            <a:off x="10174053" y="126959"/>
            <a:ext cx="155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100V loop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A96982E5-E924-40F6-A246-6F6CCCB6A07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326328" y="600487"/>
            <a:ext cx="2400300" cy="23241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B194308C-7105-41E5-A544-748F6F19FE7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17708" y="3511836"/>
            <a:ext cx="2505075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30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5A823-7F11-44F8-8EFD-1D0D3BD57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REDO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496D39C-8FFF-4ADE-B66F-EC665CF25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9907" y="18254"/>
            <a:ext cx="3200400" cy="309620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BE2C417-D8C3-4CEE-8160-ACB49657E0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47690" y="32541"/>
            <a:ext cx="3200400" cy="305154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59B243C-2D4C-4532-BAE7-1F6BA28C07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8483" y="3320196"/>
            <a:ext cx="3200400" cy="309472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9D2BB30-6424-47AF-A75A-2843D07481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76266" y="3320195"/>
            <a:ext cx="3200400" cy="30947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5C36A9-156B-44A2-8C98-73EBEA8E9C30}"/>
              </a:ext>
            </a:extLst>
          </p:cNvPr>
          <p:cNvSpPr txBox="1"/>
          <p:nvPr/>
        </p:nvSpPr>
        <p:spPr>
          <a:xfrm>
            <a:off x="2767596" y="130244"/>
            <a:ext cx="2529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Increasing V</a:t>
            </a:r>
            <a:r>
              <a:rPr lang="en-US" baseline="-25000" dirty="0"/>
              <a:t>G</a:t>
            </a:r>
          </a:p>
          <a:p>
            <a:r>
              <a:rPr lang="en-US" dirty="0"/>
              <a:t>300K Redo</a:t>
            </a:r>
            <a:endParaRPr lang="en-US" baseline="-25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2F392C-5C4D-4AE8-A840-F75FE235A9E2}"/>
              </a:ext>
            </a:extLst>
          </p:cNvPr>
          <p:cNvSpPr txBox="1"/>
          <p:nvPr/>
        </p:nvSpPr>
        <p:spPr>
          <a:xfrm>
            <a:off x="6820787" y="156184"/>
            <a:ext cx="2529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Decreasing V</a:t>
            </a:r>
            <a:r>
              <a:rPr lang="en-US" baseline="-25000" dirty="0"/>
              <a:t>G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5C8AE9-945C-4A77-BF52-A07C16624683}"/>
              </a:ext>
            </a:extLst>
          </p:cNvPr>
          <p:cNvSpPr txBox="1"/>
          <p:nvPr/>
        </p:nvSpPr>
        <p:spPr>
          <a:xfrm>
            <a:off x="6872162" y="3408785"/>
            <a:ext cx="2529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Decreasing V</a:t>
            </a:r>
            <a:r>
              <a:rPr lang="en-US" baseline="-25000" dirty="0"/>
              <a:t>G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A8C0E3-92A9-4E50-9F25-7B306667B802}"/>
              </a:ext>
            </a:extLst>
          </p:cNvPr>
          <p:cNvSpPr txBox="1"/>
          <p:nvPr/>
        </p:nvSpPr>
        <p:spPr>
          <a:xfrm>
            <a:off x="2767596" y="3408625"/>
            <a:ext cx="2529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Increasing V</a:t>
            </a:r>
            <a:r>
              <a:rPr lang="en-US" baseline="-25000" dirty="0"/>
              <a:t>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547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9E754C5-0B28-48E0-8A04-82803315D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0505" y="173882"/>
            <a:ext cx="2645923" cy="245959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6655FE4-14F1-4F1B-AEA2-5A34989DC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062" y="2722528"/>
            <a:ext cx="2911366" cy="24793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3BB68A-D85B-4BFC-9F73-3C9B600461E0}"/>
              </a:ext>
            </a:extLst>
          </p:cNvPr>
          <p:cNvSpPr txBox="1"/>
          <p:nvPr/>
        </p:nvSpPr>
        <p:spPr>
          <a:xfrm>
            <a:off x="1031131" y="593387"/>
            <a:ext cx="71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3K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273D91-9C1A-486F-B83D-D0FB4EC66B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30387" y="173882"/>
            <a:ext cx="2645923" cy="245959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1760B69-8DCA-4EB6-952A-3240620C37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64944" y="2722527"/>
            <a:ext cx="2911366" cy="24793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7A985F-058B-4803-92C2-51C5A5DB0D01}"/>
              </a:ext>
            </a:extLst>
          </p:cNvPr>
          <p:cNvSpPr txBox="1"/>
          <p:nvPr/>
        </p:nvSpPr>
        <p:spPr>
          <a:xfrm>
            <a:off x="3943229" y="593387"/>
            <a:ext cx="71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50K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00B71B9-B781-498C-ADF7-DD4E3C896D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47338" y="173882"/>
            <a:ext cx="2469123" cy="229524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3735371-3FA8-498D-9FB5-584B26240B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05095" y="2722526"/>
            <a:ext cx="2911366" cy="247935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08BC429-7330-46CC-97DB-A84769A8B4F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491732" y="173882"/>
            <a:ext cx="2469123" cy="229524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99136F7B-EB84-427D-B6D8-4BA815B351D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55573" y="2722526"/>
            <a:ext cx="2911365" cy="247935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BDE6F2B-F352-4B32-84A7-2D8D1B86CA7E}"/>
              </a:ext>
            </a:extLst>
          </p:cNvPr>
          <p:cNvSpPr txBox="1"/>
          <p:nvPr/>
        </p:nvSpPr>
        <p:spPr>
          <a:xfrm>
            <a:off x="7226839" y="593387"/>
            <a:ext cx="71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83DCE1-AB3D-427F-B525-834CB98FB904}"/>
              </a:ext>
            </a:extLst>
          </p:cNvPr>
          <p:cNvSpPr txBox="1"/>
          <p:nvPr/>
        </p:nvSpPr>
        <p:spPr>
          <a:xfrm>
            <a:off x="10256195" y="593387"/>
            <a:ext cx="71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150K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31365F-A0B2-48DA-B2CB-45E43DDA4127}"/>
              </a:ext>
            </a:extLst>
          </p:cNvPr>
          <p:cNvSpPr txBox="1"/>
          <p:nvPr/>
        </p:nvSpPr>
        <p:spPr>
          <a:xfrm>
            <a:off x="1004035" y="2914850"/>
            <a:ext cx="1721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SD</a:t>
            </a:r>
            <a:r>
              <a:rPr lang="en-US" dirty="0"/>
              <a:t> = .1V</a:t>
            </a:r>
          </a:p>
        </p:txBody>
      </p:sp>
    </p:spTree>
    <p:extLst>
      <p:ext uri="{BB962C8B-B14F-4D97-AF65-F5344CB8AC3E}">
        <p14:creationId xmlns:p14="http://schemas.microsoft.com/office/powerpoint/2010/main" val="3611127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8560930-CFEE-445A-8AA0-E84754169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0488" y="2233611"/>
            <a:ext cx="2524125" cy="233362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54BC075-B7DE-40F2-B4FD-5817899F6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88581" y="2233611"/>
            <a:ext cx="2524125" cy="231457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23B2809-6523-4F85-93D4-2B40E880E7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80499" y="2262187"/>
            <a:ext cx="2400300" cy="2295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559D85-2F79-463E-8CA9-D8B0D529B35C}"/>
              </a:ext>
            </a:extLst>
          </p:cNvPr>
          <p:cNvSpPr txBox="1"/>
          <p:nvPr/>
        </p:nvSpPr>
        <p:spPr>
          <a:xfrm>
            <a:off x="1472665" y="1857676"/>
            <a:ext cx="1799924" cy="375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300K, rate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850748-D097-4809-8A4F-DA08AC7C6FAF}"/>
              </a:ext>
            </a:extLst>
          </p:cNvPr>
          <p:cNvSpPr txBox="1"/>
          <p:nvPr/>
        </p:nvSpPr>
        <p:spPr>
          <a:xfrm>
            <a:off x="4995511" y="1844729"/>
            <a:ext cx="64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08C16B-D003-4EFC-8B6B-7F8F9754D09A}"/>
              </a:ext>
            </a:extLst>
          </p:cNvPr>
          <p:cNvSpPr txBox="1"/>
          <p:nvPr/>
        </p:nvSpPr>
        <p:spPr>
          <a:xfrm>
            <a:off x="7286324" y="1857676"/>
            <a:ext cx="1424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(-</a:t>
            </a:r>
            <a:r>
              <a:rPr lang="en-US" dirty="0" err="1"/>
              <a:t>I</a:t>
            </a:r>
            <a:r>
              <a:rPr lang="en-US" baseline="-25000" dirty="0" err="1"/>
              <a:t>leak</a:t>
            </a:r>
            <a:r>
              <a:rPr lang="en-US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F8606A-CE50-4C1F-A03E-9A8A36FFA5DC}"/>
              </a:ext>
            </a:extLst>
          </p:cNvPr>
          <p:cNvSpPr txBox="1"/>
          <p:nvPr/>
        </p:nvSpPr>
        <p:spPr>
          <a:xfrm>
            <a:off x="1559293" y="2358189"/>
            <a:ext cx="731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2V/s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.5V/s</a:t>
            </a:r>
          </a:p>
          <a:p>
            <a:r>
              <a:rPr lang="en-US" dirty="0">
                <a:solidFill>
                  <a:srgbClr val="92D050"/>
                </a:solidFill>
              </a:rPr>
              <a:t>.1V/s</a:t>
            </a:r>
          </a:p>
        </p:txBody>
      </p:sp>
    </p:spTree>
    <p:extLst>
      <p:ext uri="{BB962C8B-B14F-4D97-AF65-F5344CB8AC3E}">
        <p14:creationId xmlns:p14="http://schemas.microsoft.com/office/powerpoint/2010/main" val="1994491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151E07D8-C0F7-4E95-88C8-9103EEA8F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2237" y="0"/>
            <a:ext cx="2047875" cy="19812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38598389-A9B7-4880-811C-0A7D26305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0974" y="28575"/>
            <a:ext cx="2047875" cy="195262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2F4C09CE-F2F3-477E-87E4-D64E01C7AE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199" y="4205287"/>
            <a:ext cx="2152650" cy="1952625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43AFB90D-AD7F-45AA-BD34-57AF92BE39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57462" y="4205286"/>
            <a:ext cx="2152650" cy="195262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A5384F8F-3A37-4171-A69B-FF6EA5BD20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199" y="2116931"/>
            <a:ext cx="2152650" cy="1952625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889A32EC-9691-4582-AAC1-664EDE151A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57462" y="2114548"/>
            <a:ext cx="2152650" cy="19526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EBA08D1-D0D6-4377-ABFF-7519015D6AD7}"/>
              </a:ext>
            </a:extLst>
          </p:cNvPr>
          <p:cNvSpPr txBox="1"/>
          <p:nvPr/>
        </p:nvSpPr>
        <p:spPr>
          <a:xfrm>
            <a:off x="495300" y="200025"/>
            <a:ext cx="84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95421D-BFF5-49EF-A5EA-E6DA4917CD04}"/>
              </a:ext>
            </a:extLst>
          </p:cNvPr>
          <p:cNvSpPr txBox="1"/>
          <p:nvPr/>
        </p:nvSpPr>
        <p:spPr>
          <a:xfrm>
            <a:off x="495300" y="2152650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C1C0FB-8740-4048-927A-6E471245157A}"/>
              </a:ext>
            </a:extLst>
          </p:cNvPr>
          <p:cNvSpPr txBox="1"/>
          <p:nvPr/>
        </p:nvSpPr>
        <p:spPr>
          <a:xfrm>
            <a:off x="495300" y="4395161"/>
            <a:ext cx="112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(-</a:t>
            </a:r>
            <a:r>
              <a:rPr lang="en-US" dirty="0" err="1"/>
              <a:t>I</a:t>
            </a:r>
            <a:r>
              <a:rPr lang="en-US" baseline="-25000" dirty="0" err="1"/>
              <a:t>leak</a:t>
            </a:r>
            <a:r>
              <a:rPr lang="en-US" dirty="0"/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35291B-D597-4EA6-9347-FEDC2D97FB46}"/>
              </a:ext>
            </a:extLst>
          </p:cNvPr>
          <p:cNvSpPr txBox="1"/>
          <p:nvPr/>
        </p:nvSpPr>
        <p:spPr>
          <a:xfrm>
            <a:off x="2962275" y="200025"/>
            <a:ext cx="98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10K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40E3071C-45E0-4457-B9C6-0239C3F1AA2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10150" y="14287"/>
            <a:ext cx="2047875" cy="195262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CF263379-21F6-443F-B642-E8991CF431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05375" y="2114547"/>
            <a:ext cx="2152650" cy="19526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25DAC391-1687-4B48-9876-FA7F1355AF9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05375" y="4205285"/>
            <a:ext cx="2152650" cy="1952625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D9D4A810-E468-4E79-A36C-0F6F7D8ADE6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277100" y="14287"/>
            <a:ext cx="2047875" cy="19526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D7951C5A-09F0-49B1-BA2C-EA956729A65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172325" y="2114547"/>
            <a:ext cx="2152650" cy="19526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E4BBAC72-1597-4347-B439-F29D6F03ED8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172325" y="4205284"/>
            <a:ext cx="2152650" cy="195262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86E1FB30-EB7A-45DE-BD03-26100CE324F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529763" y="28574"/>
            <a:ext cx="2047875" cy="19526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2E5297F3-F30C-459B-9A65-C7E3589788E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424988" y="2178840"/>
            <a:ext cx="2152650" cy="19526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6F8CE3F3-BE89-4C99-9FD9-7B659D558CE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439275" y="4205284"/>
            <a:ext cx="2152650" cy="1952625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FF16B3DF-3EA7-424B-9C14-69B6B0B6FFE6}"/>
              </a:ext>
            </a:extLst>
          </p:cNvPr>
          <p:cNvSpPr txBox="1"/>
          <p:nvPr/>
        </p:nvSpPr>
        <p:spPr>
          <a:xfrm>
            <a:off x="7696201" y="200025"/>
            <a:ext cx="904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30K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655A180-841F-421E-B9CA-4FC0F2A128AE}"/>
              </a:ext>
            </a:extLst>
          </p:cNvPr>
          <p:cNvSpPr txBox="1"/>
          <p:nvPr/>
        </p:nvSpPr>
        <p:spPr>
          <a:xfrm>
            <a:off x="5510214" y="186809"/>
            <a:ext cx="904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20K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F597F27-C67E-4C79-B4A3-66AE73585E9F}"/>
              </a:ext>
            </a:extLst>
          </p:cNvPr>
          <p:cNvSpPr txBox="1"/>
          <p:nvPr/>
        </p:nvSpPr>
        <p:spPr>
          <a:xfrm>
            <a:off x="9953626" y="186809"/>
            <a:ext cx="904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40K</a:t>
            </a:r>
          </a:p>
        </p:txBody>
      </p:sp>
    </p:spTree>
    <p:extLst>
      <p:ext uri="{BB962C8B-B14F-4D97-AF65-F5344CB8AC3E}">
        <p14:creationId xmlns:p14="http://schemas.microsoft.com/office/powerpoint/2010/main" val="1351443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4FBA692-7B9E-48E7-99BD-04009A570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112" y="100012"/>
            <a:ext cx="2047875" cy="19526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65C0AE1-55A3-4063-BE3C-0B66B7411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37" y="2452687"/>
            <a:ext cx="2152650" cy="195262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60456BE-B371-4E69-A161-EBE830E8BA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337" y="4805362"/>
            <a:ext cx="2152650" cy="195262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F2F21AA-F51F-4139-9136-253B59BE0C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09812" y="100011"/>
            <a:ext cx="2047875" cy="195262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CD5A6FA-F086-4729-85E7-A80F185756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05037" y="2452686"/>
            <a:ext cx="2152650" cy="195262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ADA2F2A-9B08-48CB-BED0-3B0F1A573F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05037" y="4700587"/>
            <a:ext cx="2152650" cy="195262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57FACCB4-9A93-4B3A-B025-0C8B85549C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491037" y="100011"/>
            <a:ext cx="2047875" cy="195262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14FCD9A-6FC7-476A-8565-DA2C12CC3C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86262" y="2452686"/>
            <a:ext cx="2152650" cy="195262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69B58CF-38D3-4521-A98A-F7883505936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386262" y="4700586"/>
            <a:ext cx="2152650" cy="195262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49ED02A0-5E78-43E7-AF22-A31DCD86FCC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672262" y="100011"/>
            <a:ext cx="2047875" cy="1952625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191C6A25-3D8F-4FAC-946A-B0B976095BC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567487" y="2438397"/>
            <a:ext cx="2152650" cy="1952625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766AB319-F72C-49C2-AC18-EC1232F11B5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567487" y="4700585"/>
            <a:ext cx="2152650" cy="195262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9C372AEA-381A-4C2F-AAB4-D8C019C9694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853487" y="100010"/>
            <a:ext cx="2047875" cy="1952625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BE5543CD-5ECD-4CBB-9CE4-1601348C69B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748712" y="2438397"/>
            <a:ext cx="2152650" cy="195262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48247882-05D9-4F01-8190-EBF656BA48E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743951" y="4710109"/>
            <a:ext cx="2152650" cy="195262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AA0DDBC-B270-4212-95DB-6BE5A840AA1D}"/>
              </a:ext>
            </a:extLst>
          </p:cNvPr>
          <p:cNvSpPr txBox="1"/>
          <p:nvPr/>
        </p:nvSpPr>
        <p:spPr>
          <a:xfrm>
            <a:off x="409575" y="285750"/>
            <a:ext cx="84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03153E-7DCC-411D-B5CB-4400884E8195}"/>
              </a:ext>
            </a:extLst>
          </p:cNvPr>
          <p:cNvSpPr txBox="1"/>
          <p:nvPr/>
        </p:nvSpPr>
        <p:spPr>
          <a:xfrm>
            <a:off x="495300" y="2686050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A9BF30-758D-4FE5-A341-6BEB3E08D29E}"/>
              </a:ext>
            </a:extLst>
          </p:cNvPr>
          <p:cNvSpPr txBox="1"/>
          <p:nvPr/>
        </p:nvSpPr>
        <p:spPr>
          <a:xfrm>
            <a:off x="495300" y="4899986"/>
            <a:ext cx="112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(-</a:t>
            </a:r>
            <a:r>
              <a:rPr lang="en-US" dirty="0" err="1"/>
              <a:t>I</a:t>
            </a:r>
            <a:r>
              <a:rPr lang="en-US" baseline="-25000" dirty="0" err="1"/>
              <a:t>leak</a:t>
            </a:r>
            <a:r>
              <a:rPr lang="en-US" dirty="0"/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7740C4E-2752-4F29-A75E-083EF27FEE55}"/>
              </a:ext>
            </a:extLst>
          </p:cNvPr>
          <p:cNvSpPr txBox="1"/>
          <p:nvPr/>
        </p:nvSpPr>
        <p:spPr>
          <a:xfrm>
            <a:off x="2581275" y="285750"/>
            <a:ext cx="98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60K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A951D4-000B-4E1E-B78F-412EF27CA8DB}"/>
              </a:ext>
            </a:extLst>
          </p:cNvPr>
          <p:cNvSpPr txBox="1"/>
          <p:nvPr/>
        </p:nvSpPr>
        <p:spPr>
          <a:xfrm>
            <a:off x="6943726" y="285750"/>
            <a:ext cx="904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80K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B52BC6E-B1D8-44FB-B160-9EEB6428D424}"/>
              </a:ext>
            </a:extLst>
          </p:cNvPr>
          <p:cNvSpPr txBox="1"/>
          <p:nvPr/>
        </p:nvSpPr>
        <p:spPr>
          <a:xfrm>
            <a:off x="4767264" y="272534"/>
            <a:ext cx="904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70K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7C263E9-10E0-4C58-9728-F382AD8A67C2}"/>
              </a:ext>
            </a:extLst>
          </p:cNvPr>
          <p:cNvSpPr txBox="1"/>
          <p:nvPr/>
        </p:nvSpPr>
        <p:spPr>
          <a:xfrm>
            <a:off x="9134476" y="272534"/>
            <a:ext cx="904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90K</a:t>
            </a:r>
          </a:p>
        </p:txBody>
      </p:sp>
    </p:spTree>
    <p:extLst>
      <p:ext uri="{BB962C8B-B14F-4D97-AF65-F5344CB8AC3E}">
        <p14:creationId xmlns:p14="http://schemas.microsoft.com/office/powerpoint/2010/main" val="1769748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9A695AE4-7261-477B-8C40-40FC79804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553" y="94498"/>
            <a:ext cx="2047875" cy="19526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73FCCB3-F6D5-4CD5-AFCE-4E9C632ED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78" y="2192805"/>
            <a:ext cx="2152650" cy="195262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8C25899-745C-470F-BDA3-E0DE4F21D1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778" y="4291112"/>
            <a:ext cx="2152650" cy="195262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BE60A41-4BF9-4205-9B74-29BA8609B2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38487" y="94497"/>
            <a:ext cx="2047875" cy="195262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3CAD232-1A1E-4E09-BD5B-00EFDDDFAF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33712" y="2192805"/>
            <a:ext cx="2152650" cy="195262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25DEBAB-1EE3-4072-AF33-F57911CA7E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33712" y="4291112"/>
            <a:ext cx="2152650" cy="195262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CFE2CC7-CB46-4D6F-97D5-22C19DEA19D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23421" y="94497"/>
            <a:ext cx="2047875" cy="197167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A811D1D-248C-43E4-A081-B2C75478210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418646" y="2192804"/>
            <a:ext cx="2152650" cy="195262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3B38BB66-0BFD-4C54-81B7-B99CDCCFF05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418646" y="4293518"/>
            <a:ext cx="2152650" cy="19526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5A0A84C-BDBD-4D9A-9FB6-EFBC66C083A6}"/>
              </a:ext>
            </a:extLst>
          </p:cNvPr>
          <p:cNvSpPr txBox="1"/>
          <p:nvPr/>
        </p:nvSpPr>
        <p:spPr>
          <a:xfrm>
            <a:off x="495300" y="200025"/>
            <a:ext cx="84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1EB0C0-520E-4426-95D2-A8DD39A0E03D}"/>
              </a:ext>
            </a:extLst>
          </p:cNvPr>
          <p:cNvSpPr txBox="1"/>
          <p:nvPr/>
        </p:nvSpPr>
        <p:spPr>
          <a:xfrm>
            <a:off x="495300" y="2152650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C65612-0B73-462C-9FAC-97742833CB40}"/>
              </a:ext>
            </a:extLst>
          </p:cNvPr>
          <p:cNvSpPr txBox="1"/>
          <p:nvPr/>
        </p:nvSpPr>
        <p:spPr>
          <a:xfrm>
            <a:off x="495300" y="4395161"/>
            <a:ext cx="112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(-</a:t>
            </a:r>
            <a:r>
              <a:rPr lang="en-US" dirty="0" err="1"/>
              <a:t>I</a:t>
            </a:r>
            <a:r>
              <a:rPr lang="en-US" baseline="-25000" dirty="0" err="1"/>
              <a:t>leak</a:t>
            </a:r>
            <a:r>
              <a:rPr lang="en-US" dirty="0"/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983066-71A7-4066-99B7-7D43BBAC28A8}"/>
              </a:ext>
            </a:extLst>
          </p:cNvPr>
          <p:cNvSpPr txBox="1"/>
          <p:nvPr/>
        </p:nvSpPr>
        <p:spPr>
          <a:xfrm>
            <a:off x="2615764" y="200025"/>
            <a:ext cx="98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150K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27A805-7B43-411C-8603-C14C84F8974C}"/>
              </a:ext>
            </a:extLst>
          </p:cNvPr>
          <p:cNvSpPr txBox="1"/>
          <p:nvPr/>
        </p:nvSpPr>
        <p:spPr>
          <a:xfrm>
            <a:off x="4807565" y="186809"/>
            <a:ext cx="904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200K</a:t>
            </a:r>
          </a:p>
        </p:txBody>
      </p:sp>
    </p:spTree>
    <p:extLst>
      <p:ext uri="{BB962C8B-B14F-4D97-AF65-F5344CB8AC3E}">
        <p14:creationId xmlns:p14="http://schemas.microsoft.com/office/powerpoint/2010/main" val="2255213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42C50F6-62F4-44D6-B0C9-251993248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37" y="90487"/>
            <a:ext cx="2105025" cy="19526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04039D3-2B31-4C25-A22D-421B0E7AA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1712" y="90486"/>
            <a:ext cx="2105025" cy="195262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686A830-BF26-4ECE-A3E3-CA417DB532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00562" y="90486"/>
            <a:ext cx="2105025" cy="195262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E5374E8-1E2A-4FFD-BC1A-6A02BD9565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9887" y="90486"/>
            <a:ext cx="2105025" cy="197167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5DA9078-9AC7-4748-B365-2ABE54831A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39224" y="90486"/>
            <a:ext cx="2105025" cy="199072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BEB2B637-97E9-4696-9CDD-EE04EA9466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9536" y="2338387"/>
            <a:ext cx="2105025" cy="195262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C450F963-07E4-4060-B1ED-CFF3D3F0CB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71712" y="2338387"/>
            <a:ext cx="2105025" cy="199072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FA7C9021-0DEB-4F1A-A4F7-8CADFCA8751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500561" y="2376487"/>
            <a:ext cx="2105025" cy="195262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42B35A97-BDE9-4E6C-A6FD-5E6DBD1CCC5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19886" y="2376487"/>
            <a:ext cx="2105025" cy="195262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0CA385B-EBBB-489F-B912-C12E1B29B42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039224" y="2328862"/>
            <a:ext cx="2105025" cy="19621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D2F171B-FD2E-44F6-B6AD-88AEAFE660D1}"/>
              </a:ext>
            </a:extLst>
          </p:cNvPr>
          <p:cNvSpPr txBox="1"/>
          <p:nvPr/>
        </p:nvSpPr>
        <p:spPr>
          <a:xfrm>
            <a:off x="447675" y="1323975"/>
            <a:ext cx="84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C6ABE8-1B79-4A89-813E-3297E0131BF7}"/>
              </a:ext>
            </a:extLst>
          </p:cNvPr>
          <p:cNvSpPr txBox="1"/>
          <p:nvPr/>
        </p:nvSpPr>
        <p:spPr>
          <a:xfrm>
            <a:off x="2600325" y="1323975"/>
            <a:ext cx="98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538455-E781-4D3B-803C-4C6B32CB7680}"/>
              </a:ext>
            </a:extLst>
          </p:cNvPr>
          <p:cNvSpPr txBox="1"/>
          <p:nvPr/>
        </p:nvSpPr>
        <p:spPr>
          <a:xfrm>
            <a:off x="7048501" y="1323975"/>
            <a:ext cx="904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210163-60BB-4ABA-BE3E-0C6986F7D925}"/>
              </a:ext>
            </a:extLst>
          </p:cNvPr>
          <p:cNvSpPr txBox="1"/>
          <p:nvPr/>
        </p:nvSpPr>
        <p:spPr>
          <a:xfrm>
            <a:off x="4824414" y="1310759"/>
            <a:ext cx="904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E14663-4248-4441-9C1E-D78225CCCF72}"/>
              </a:ext>
            </a:extLst>
          </p:cNvPr>
          <p:cNvSpPr txBox="1"/>
          <p:nvPr/>
        </p:nvSpPr>
        <p:spPr>
          <a:xfrm>
            <a:off x="9372601" y="1310759"/>
            <a:ext cx="904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B335D1-46EB-4BA7-961C-D6EA2E23AB7E}"/>
              </a:ext>
            </a:extLst>
          </p:cNvPr>
          <p:cNvSpPr txBox="1"/>
          <p:nvPr/>
        </p:nvSpPr>
        <p:spPr>
          <a:xfrm>
            <a:off x="409575" y="3562350"/>
            <a:ext cx="84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05F857-239E-40BE-A148-2D6BBA44F4B0}"/>
              </a:ext>
            </a:extLst>
          </p:cNvPr>
          <p:cNvSpPr txBox="1"/>
          <p:nvPr/>
        </p:nvSpPr>
        <p:spPr>
          <a:xfrm>
            <a:off x="2600325" y="3562350"/>
            <a:ext cx="98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F0B72B-1ECB-4E08-87CD-A608D3E37CB0}"/>
              </a:ext>
            </a:extLst>
          </p:cNvPr>
          <p:cNvSpPr txBox="1"/>
          <p:nvPr/>
        </p:nvSpPr>
        <p:spPr>
          <a:xfrm>
            <a:off x="7048501" y="3562350"/>
            <a:ext cx="904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80K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A22C92-8A5E-4E83-8EA8-2738C5A0D601}"/>
              </a:ext>
            </a:extLst>
          </p:cNvPr>
          <p:cNvSpPr txBox="1"/>
          <p:nvPr/>
        </p:nvSpPr>
        <p:spPr>
          <a:xfrm>
            <a:off x="4824414" y="3549134"/>
            <a:ext cx="904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70K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2F7154-E54E-470A-873B-844538BC2B30}"/>
              </a:ext>
            </a:extLst>
          </p:cNvPr>
          <p:cNvSpPr txBox="1"/>
          <p:nvPr/>
        </p:nvSpPr>
        <p:spPr>
          <a:xfrm>
            <a:off x="9382126" y="3549134"/>
            <a:ext cx="904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90K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39C8DF45-3520-46CE-98E0-2CB36E07CB9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9536" y="4586287"/>
            <a:ext cx="2105025" cy="197167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22F4CAF7-F9AC-40A5-920F-BFC67A4F851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273164" y="4586287"/>
            <a:ext cx="2105025" cy="195262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3844F920-F1DC-41D8-8528-443BB0FF805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500560" y="4554954"/>
            <a:ext cx="2105025" cy="195262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B969217-B897-4EF6-A5C3-3020CA111E40}"/>
              </a:ext>
            </a:extLst>
          </p:cNvPr>
          <p:cNvSpPr txBox="1"/>
          <p:nvPr/>
        </p:nvSpPr>
        <p:spPr>
          <a:xfrm>
            <a:off x="455694" y="5817380"/>
            <a:ext cx="84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100K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4466DFE-44D5-43EB-8AEB-F19D212556B8}"/>
              </a:ext>
            </a:extLst>
          </p:cNvPr>
          <p:cNvSpPr txBox="1"/>
          <p:nvPr/>
        </p:nvSpPr>
        <p:spPr>
          <a:xfrm>
            <a:off x="2608344" y="5817380"/>
            <a:ext cx="98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150K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B00110B-2F79-42C9-86EE-F49A32863B1D}"/>
              </a:ext>
            </a:extLst>
          </p:cNvPr>
          <p:cNvSpPr txBox="1"/>
          <p:nvPr/>
        </p:nvSpPr>
        <p:spPr>
          <a:xfrm>
            <a:off x="4832433" y="5804164"/>
            <a:ext cx="904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200K</a:t>
            </a:r>
          </a:p>
        </p:txBody>
      </p:sp>
    </p:spTree>
    <p:extLst>
      <p:ext uri="{BB962C8B-B14F-4D97-AF65-F5344CB8AC3E}">
        <p14:creationId xmlns:p14="http://schemas.microsoft.com/office/powerpoint/2010/main" val="38081371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B409A26-2E33-43D8-BD7B-5ABF67772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075" y="0"/>
            <a:ext cx="4572000" cy="6858000"/>
          </a:xfrm>
          <a:prstGeom prst="rect">
            <a:avLst/>
          </a:prstGeom>
        </p:spPr>
      </p:pic>
      <p:pic>
        <p:nvPicPr>
          <p:cNvPr id="7" name="Picture 6" descr="A close up of a mans face&#10;&#10;Description automatically generated">
            <a:extLst>
              <a:ext uri="{FF2B5EF4-FFF2-40B4-BE49-F238E27FC236}">
                <a16:creationId xmlns:a16="http://schemas.microsoft.com/office/drawing/2014/main" id="{0F056277-2174-4D3B-BE28-F065C4990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7700" y="0"/>
            <a:ext cx="457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F9288A-23CB-40CD-997A-F09C9A9807C9}"/>
              </a:ext>
            </a:extLst>
          </p:cNvPr>
          <p:cNvSpPr txBox="1"/>
          <p:nvPr/>
        </p:nvSpPr>
        <p:spPr>
          <a:xfrm>
            <a:off x="9324975" y="1162050"/>
            <a:ext cx="28670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Backgate</a:t>
            </a:r>
            <a:r>
              <a:rPr lang="en-US" dirty="0"/>
              <a:t> forms a weird leak current, very persistent.</a:t>
            </a:r>
          </a:p>
          <a:p>
            <a:r>
              <a:rPr lang="en-US" dirty="0"/>
              <a:t>This might be due to the start of a breakdown a while ago. Didn’t go full avalanche so it still works?</a:t>
            </a:r>
          </a:p>
        </p:txBody>
      </p:sp>
    </p:spTree>
    <p:extLst>
      <p:ext uri="{BB962C8B-B14F-4D97-AF65-F5344CB8AC3E}">
        <p14:creationId xmlns:p14="http://schemas.microsoft.com/office/powerpoint/2010/main" val="1836345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591053C-0F30-4B6A-811F-5451CA577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619" y="553653"/>
            <a:ext cx="2400300" cy="23241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6A587B4-E8FB-48C9-B462-13DDC2C81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8216" y="582228"/>
            <a:ext cx="2400300" cy="2295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C17B7A-9248-4849-B0C5-A6B85E0236C1}"/>
              </a:ext>
            </a:extLst>
          </p:cNvPr>
          <p:cNvSpPr txBox="1"/>
          <p:nvPr/>
        </p:nvSpPr>
        <p:spPr>
          <a:xfrm>
            <a:off x="1414914" y="0"/>
            <a:ext cx="1684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F1B23F-F398-4587-86F0-5FAD00F0831C}"/>
              </a:ext>
            </a:extLst>
          </p:cNvPr>
          <p:cNvSpPr txBox="1"/>
          <p:nvPr/>
        </p:nvSpPr>
        <p:spPr>
          <a:xfrm>
            <a:off x="5005137" y="67377"/>
            <a:ext cx="177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</a:t>
            </a:r>
          </a:p>
        </p:txBody>
      </p:sp>
    </p:spTree>
    <p:extLst>
      <p:ext uri="{BB962C8B-B14F-4D97-AF65-F5344CB8AC3E}">
        <p14:creationId xmlns:p14="http://schemas.microsoft.com/office/powerpoint/2010/main" val="42855541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16F05-D28A-4F22-A5C7-C38695FCC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79" y="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New wires – in air for ~20min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37613-075A-41C1-BD04-351927075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127" y="308009"/>
            <a:ext cx="3943156" cy="2957367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C7C73B-A438-4F05-83A5-F64F55598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338" y="77002"/>
            <a:ext cx="2967789" cy="4451684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CA5670-E4C2-438C-B093-11B723E9A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" y="3871768"/>
            <a:ext cx="3875772" cy="29068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FF4C31-7117-46A9-92B9-737D4FD113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" y="653373"/>
            <a:ext cx="3875772" cy="290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98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86266E85-8116-4F07-AACE-19BA83EB4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7008" y="1953978"/>
            <a:ext cx="2400300" cy="22955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CDF5C0C-3E7D-4623-9D03-02F2F199A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25327" y="1953977"/>
            <a:ext cx="2514600" cy="2295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0332BA-D5C2-4CAD-A387-176E5B4803E7}"/>
              </a:ext>
            </a:extLst>
          </p:cNvPr>
          <p:cNvSpPr txBox="1"/>
          <p:nvPr/>
        </p:nvSpPr>
        <p:spPr>
          <a:xfrm>
            <a:off x="2030931" y="1155032"/>
            <a:ext cx="1395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6F1FA3-B512-47EC-8738-728CDBA9E3BB}"/>
              </a:ext>
            </a:extLst>
          </p:cNvPr>
          <p:cNvSpPr txBox="1"/>
          <p:nvPr/>
        </p:nvSpPr>
        <p:spPr>
          <a:xfrm>
            <a:off x="5956434" y="1155032"/>
            <a:ext cx="1686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MR “symmetrized”</a:t>
            </a:r>
          </a:p>
        </p:txBody>
      </p:sp>
    </p:spTree>
    <p:extLst>
      <p:ext uri="{BB962C8B-B14F-4D97-AF65-F5344CB8AC3E}">
        <p14:creationId xmlns:p14="http://schemas.microsoft.com/office/powerpoint/2010/main" val="369219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2E3CBB46-9212-433B-9A9D-89D32E73D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2505" y="3122846"/>
            <a:ext cx="2472590" cy="219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51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DE6591A-6277-4688-AB8B-565B1D04F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9848" y="-1"/>
            <a:ext cx="2573472" cy="239224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2797B48-D089-46E3-B0D3-67D0FC26C4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9642" y="2752725"/>
            <a:ext cx="2773677" cy="245157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2C9BBA5-AFBC-4A6B-AB36-F2DE8EBDD5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22528" y="0"/>
            <a:ext cx="2573472" cy="239224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2C4E1F5-8A51-4214-912F-721987DC7C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86931" y="2800350"/>
            <a:ext cx="2809070" cy="239224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812DC25-A56D-422E-A683-3BE0C264B5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27666" y="-1"/>
            <a:ext cx="2573472" cy="234274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11B7C19-FF34-4AC2-B56D-152292C1D1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96686" y="2800349"/>
            <a:ext cx="2804451" cy="24515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1232012-0870-489B-A596-F3AE402CCB85}"/>
              </a:ext>
            </a:extLst>
          </p:cNvPr>
          <p:cNvSpPr txBox="1"/>
          <p:nvPr/>
        </p:nvSpPr>
        <p:spPr>
          <a:xfrm>
            <a:off x="1449421" y="301557"/>
            <a:ext cx="933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D4B31B-D993-43A5-915B-D1AA4A5F8D9E}"/>
              </a:ext>
            </a:extLst>
          </p:cNvPr>
          <p:cNvSpPr txBox="1"/>
          <p:nvPr/>
        </p:nvSpPr>
        <p:spPr>
          <a:xfrm>
            <a:off x="4022893" y="301557"/>
            <a:ext cx="111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250K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81DA67-CFA1-4383-B559-6913AB9F1FDE}"/>
              </a:ext>
            </a:extLst>
          </p:cNvPr>
          <p:cNvSpPr txBox="1"/>
          <p:nvPr/>
        </p:nvSpPr>
        <p:spPr>
          <a:xfrm>
            <a:off x="7986409" y="826851"/>
            <a:ext cx="651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300K</a:t>
            </a:r>
          </a:p>
        </p:txBody>
      </p:sp>
    </p:spTree>
    <p:extLst>
      <p:ext uri="{BB962C8B-B14F-4D97-AF65-F5344CB8AC3E}">
        <p14:creationId xmlns:p14="http://schemas.microsoft.com/office/powerpoint/2010/main" val="2202808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02CF9E6-CFBF-42F0-94D8-1F2BDAB22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549" y="169139"/>
            <a:ext cx="2865707" cy="250512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5E08333-EF5F-4183-BE20-2361D1056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2579" y="169139"/>
            <a:ext cx="2865707" cy="25051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8307FD7-873E-4200-A7DC-476DDF208E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03716" y="169139"/>
            <a:ext cx="2865707" cy="250512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020C637-2CE2-47B6-9D0D-D3FFC5CE76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47" y="2967174"/>
            <a:ext cx="2865707" cy="2505121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9EAC7A1-F2FD-4E57-8D35-A35235D093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78663" y="2967174"/>
            <a:ext cx="2709623" cy="2433131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E27B614-EF94-47D1-A988-39963FF978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59800" y="2967174"/>
            <a:ext cx="2709623" cy="2433131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B90E7D28-A9C5-4418-9014-2D398743021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38746" y="164399"/>
            <a:ext cx="2865705" cy="250512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98B38A0-5E06-45EA-B924-471EE3A1BDA0}"/>
              </a:ext>
            </a:extLst>
          </p:cNvPr>
          <p:cNvSpPr txBox="1"/>
          <p:nvPr/>
        </p:nvSpPr>
        <p:spPr>
          <a:xfrm>
            <a:off x="894945" y="914400"/>
            <a:ext cx="64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3K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9F7252-7229-4955-9758-7DDCCB7FF357}"/>
              </a:ext>
            </a:extLst>
          </p:cNvPr>
          <p:cNvSpPr txBox="1"/>
          <p:nvPr/>
        </p:nvSpPr>
        <p:spPr>
          <a:xfrm>
            <a:off x="3936461" y="1066800"/>
            <a:ext cx="64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50K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1E49265-F7C9-4AB0-8B89-344BEEBB01F5}"/>
              </a:ext>
            </a:extLst>
          </p:cNvPr>
          <p:cNvSpPr txBox="1"/>
          <p:nvPr/>
        </p:nvSpPr>
        <p:spPr>
          <a:xfrm>
            <a:off x="6971491" y="1094848"/>
            <a:ext cx="857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A18490-70DA-4A6D-8E51-7624E48274FA}"/>
              </a:ext>
            </a:extLst>
          </p:cNvPr>
          <p:cNvSpPr txBox="1"/>
          <p:nvPr/>
        </p:nvSpPr>
        <p:spPr>
          <a:xfrm>
            <a:off x="9938425" y="1047627"/>
            <a:ext cx="820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150K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1806DFA-973C-462C-8C5C-E7D2FFE1E84D}"/>
              </a:ext>
            </a:extLst>
          </p:cNvPr>
          <p:cNvSpPr txBox="1"/>
          <p:nvPr/>
        </p:nvSpPr>
        <p:spPr>
          <a:xfrm>
            <a:off x="927013" y="4510391"/>
            <a:ext cx="918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200K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A3D9E03-9AA4-4EFB-BAE7-B18E92CE4D0F}"/>
              </a:ext>
            </a:extLst>
          </p:cNvPr>
          <p:cNvSpPr txBox="1"/>
          <p:nvPr/>
        </p:nvSpPr>
        <p:spPr>
          <a:xfrm>
            <a:off x="3913407" y="4510391"/>
            <a:ext cx="911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250K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B67FAB8-E8D0-45F8-B865-C1E21C1D2E32}"/>
              </a:ext>
            </a:extLst>
          </p:cNvPr>
          <p:cNvSpPr txBox="1"/>
          <p:nvPr/>
        </p:nvSpPr>
        <p:spPr>
          <a:xfrm>
            <a:off x="7434465" y="3811447"/>
            <a:ext cx="976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300K</a:t>
            </a:r>
          </a:p>
        </p:txBody>
      </p:sp>
    </p:spTree>
    <p:extLst>
      <p:ext uri="{BB962C8B-B14F-4D97-AF65-F5344CB8AC3E}">
        <p14:creationId xmlns:p14="http://schemas.microsoft.com/office/powerpoint/2010/main" val="2974642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8E5FCEAA-CA33-4B38-9C48-14B35EBC0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98439" y="580349"/>
            <a:ext cx="2815043" cy="2598501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E297980-0B37-4D44-8455-8D2EDD5240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89501" y="553260"/>
            <a:ext cx="2815043" cy="259850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8D87255-9CFB-4FE3-B1EE-C7B473ADF9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60641" y="3745149"/>
            <a:ext cx="2952841" cy="25985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461234A-F5F3-4549-BB54-FF41B6B1CC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51703" y="3745149"/>
            <a:ext cx="2952842" cy="259850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E4B215A-8C21-4166-B533-1F7A72DDC385}"/>
              </a:ext>
            </a:extLst>
          </p:cNvPr>
          <p:cNvSpPr txBox="1"/>
          <p:nvPr/>
        </p:nvSpPr>
        <p:spPr>
          <a:xfrm>
            <a:off x="2655904" y="186895"/>
            <a:ext cx="2529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Increasing V</a:t>
            </a:r>
            <a:r>
              <a:rPr lang="en-US" baseline="-25000" dirty="0"/>
              <a:t>G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A12526-55B3-4CAC-BAEB-7F06F54FFE45}"/>
              </a:ext>
            </a:extLst>
          </p:cNvPr>
          <p:cNvSpPr txBox="1"/>
          <p:nvPr/>
        </p:nvSpPr>
        <p:spPr>
          <a:xfrm>
            <a:off x="6628285" y="123216"/>
            <a:ext cx="2529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Decreasing V</a:t>
            </a:r>
            <a:r>
              <a:rPr lang="en-US" baseline="-25000" dirty="0"/>
              <a:t>G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015E4E-267F-46D5-8A7A-95E215B760E5}"/>
              </a:ext>
            </a:extLst>
          </p:cNvPr>
          <p:cNvSpPr txBox="1"/>
          <p:nvPr/>
        </p:nvSpPr>
        <p:spPr>
          <a:xfrm>
            <a:off x="6628285" y="3331476"/>
            <a:ext cx="2529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Decreasing V</a:t>
            </a:r>
            <a:r>
              <a:rPr lang="en-US" baseline="-25000" dirty="0"/>
              <a:t>G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D27FF0-1678-4BA4-9D38-0C40600AA997}"/>
              </a:ext>
            </a:extLst>
          </p:cNvPr>
          <p:cNvSpPr txBox="1"/>
          <p:nvPr/>
        </p:nvSpPr>
        <p:spPr>
          <a:xfrm>
            <a:off x="2586444" y="3331476"/>
            <a:ext cx="2529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Increasing V</a:t>
            </a:r>
            <a:r>
              <a:rPr lang="en-US" baseline="-25000" dirty="0"/>
              <a:t>G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A35C82-121B-4BC4-9F61-F47471C4CFC8}"/>
              </a:ext>
            </a:extLst>
          </p:cNvPr>
          <p:cNvSpPr txBox="1"/>
          <p:nvPr/>
        </p:nvSpPr>
        <p:spPr>
          <a:xfrm>
            <a:off x="749030" y="123216"/>
            <a:ext cx="1741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TODO: add labels</a:t>
            </a:r>
          </a:p>
        </p:txBody>
      </p:sp>
    </p:spTree>
    <p:extLst>
      <p:ext uri="{BB962C8B-B14F-4D97-AF65-F5344CB8AC3E}">
        <p14:creationId xmlns:p14="http://schemas.microsoft.com/office/powerpoint/2010/main" val="3343042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0F5068-60C1-4FFB-9E83-661B5D5EE4C2}"/>
              </a:ext>
            </a:extLst>
          </p:cNvPr>
          <p:cNvSpPr txBox="1"/>
          <p:nvPr/>
        </p:nvSpPr>
        <p:spPr>
          <a:xfrm>
            <a:off x="1114483" y="203388"/>
            <a:ext cx="15369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3K rates</a:t>
            </a:r>
          </a:p>
          <a:p>
            <a:r>
              <a:rPr lang="en-US" dirty="0">
                <a:solidFill>
                  <a:srgbClr val="FF0000"/>
                </a:solidFill>
              </a:rPr>
              <a:t>009 1V/s</a:t>
            </a:r>
          </a:p>
          <a:p>
            <a:r>
              <a:rPr lang="en-US" dirty="0">
                <a:solidFill>
                  <a:srgbClr val="0070C0"/>
                </a:solidFill>
              </a:rPr>
              <a:t>010 2V/s</a:t>
            </a:r>
          </a:p>
          <a:p>
            <a:r>
              <a:rPr lang="en-US" dirty="0">
                <a:solidFill>
                  <a:srgbClr val="00B050"/>
                </a:solidFill>
              </a:rPr>
              <a:t>011 .1V/s</a:t>
            </a:r>
          </a:p>
          <a:p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13CE918-BE0C-44A7-9D6A-73984B0AB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5484" y="34574"/>
            <a:ext cx="3392052" cy="329228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739DF1F-9FF4-4225-AC24-638DEFACD8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91362" y="3531141"/>
            <a:ext cx="3766174" cy="329228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6702679-0999-4A4B-83E3-796D00ACB018}"/>
              </a:ext>
            </a:extLst>
          </p:cNvPr>
          <p:cNvSpPr txBox="1"/>
          <p:nvPr/>
        </p:nvSpPr>
        <p:spPr>
          <a:xfrm>
            <a:off x="6249526" y="203388"/>
            <a:ext cx="12159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300K Rates</a:t>
            </a:r>
          </a:p>
          <a:p>
            <a:r>
              <a:rPr lang="en-US" dirty="0">
                <a:solidFill>
                  <a:srgbClr val="FF0000"/>
                </a:solidFill>
              </a:rPr>
              <a:t>018 2V/s</a:t>
            </a:r>
          </a:p>
          <a:p>
            <a:r>
              <a:rPr lang="en-US" dirty="0">
                <a:solidFill>
                  <a:srgbClr val="0070C0"/>
                </a:solidFill>
              </a:rPr>
              <a:t>019 1V/s</a:t>
            </a:r>
          </a:p>
          <a:p>
            <a:r>
              <a:rPr lang="en-US" dirty="0">
                <a:solidFill>
                  <a:srgbClr val="00B050"/>
                </a:solidFill>
              </a:rPr>
              <a:t>020 .1V/s</a:t>
            </a:r>
          </a:p>
          <a:p>
            <a:r>
              <a:rPr lang="en-US" dirty="0">
                <a:solidFill>
                  <a:srgbClr val="7030A0"/>
                </a:solidFill>
              </a:rPr>
              <a:t>051 2V/s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28CFF18-4D38-424E-A6D9-B630367BE7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64378" y="34574"/>
            <a:ext cx="3651580" cy="3394426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AD52282A-84CA-4A91-8297-7A4FE0CCA5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56817" y="3531140"/>
            <a:ext cx="3759141" cy="329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739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0012A0D7-CD8B-4E48-A89B-DC1E1835AA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785" t="7112" r="65888" b="84977"/>
          <a:stretch/>
        </p:blipFill>
        <p:spPr>
          <a:xfrm>
            <a:off x="175098" y="1194360"/>
            <a:ext cx="1287860" cy="1167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E41C9F-ED0E-42C6-A48C-58DD119C9C42}"/>
              </a:ext>
            </a:extLst>
          </p:cNvPr>
          <p:cNvSpPr txBox="1"/>
          <p:nvPr/>
        </p:nvSpPr>
        <p:spPr>
          <a:xfrm>
            <a:off x="175098" y="97277"/>
            <a:ext cx="1877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Heating to 400K</a:t>
            </a:r>
          </a:p>
          <a:p>
            <a:r>
              <a:rPr lang="en-US" dirty="0">
                <a:solidFill>
                  <a:srgbClr val="00B050"/>
                </a:solidFill>
              </a:rPr>
              <a:t>056 Reverse direction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B30E4E1-1E05-4095-8F33-E441632B92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57349" y="1020607"/>
            <a:ext cx="3518605" cy="336501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3AB0E8A-F665-4748-8E39-1C5E62AC2A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20602" y="855507"/>
            <a:ext cx="4026530" cy="370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97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A5FBEC89-2574-4503-803F-E90BC8FA7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5911" y="0"/>
            <a:ext cx="2095762" cy="1956816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0D7970A0-E89E-41C9-BEED-69D57366FE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59342" y="4065394"/>
            <a:ext cx="2223128" cy="1956816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7E3BA970-10A2-4637-AFEC-5681AB2EE4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9342" y="2057758"/>
            <a:ext cx="2223128" cy="1956816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6C3D1F7-6CE1-4EA4-979B-C758039FFA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5429" y="0"/>
            <a:ext cx="2105060" cy="1956816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18CFCAA9-D082-49CB-8503-1240271B80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713" y="2057758"/>
            <a:ext cx="2297776" cy="195681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4456D47-4CF7-4082-938B-8CADA26DC7AF}"/>
              </a:ext>
            </a:extLst>
          </p:cNvPr>
          <p:cNvSpPr txBox="1"/>
          <p:nvPr/>
        </p:nvSpPr>
        <p:spPr>
          <a:xfrm>
            <a:off x="773757" y="244445"/>
            <a:ext cx="1068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3K</a:t>
            </a:r>
          </a:p>
          <a:p>
            <a:r>
              <a:rPr lang="en-US" dirty="0"/>
              <a:t>before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E59949-E409-47D2-8C2B-6FFBCB32D485}"/>
              </a:ext>
            </a:extLst>
          </p:cNvPr>
          <p:cNvSpPr txBox="1"/>
          <p:nvPr/>
        </p:nvSpPr>
        <p:spPr>
          <a:xfrm>
            <a:off x="3179074" y="234578"/>
            <a:ext cx="947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3K</a:t>
            </a:r>
          </a:p>
          <a:p>
            <a:r>
              <a:rPr lang="en-US" dirty="0"/>
              <a:t>After</a:t>
            </a:r>
          </a:p>
          <a:p>
            <a:r>
              <a:rPr lang="en-US" dirty="0"/>
              <a:t>heating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057A6088-549D-43D3-A01E-A3095924E67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8226" y="4191"/>
            <a:ext cx="2076450" cy="195262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DD774BC-2386-41CF-8AF3-81795914B47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82470" y="2034792"/>
            <a:ext cx="2171700" cy="19526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4BB6AD46-106E-406B-8223-400EC29BB0F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582470" y="4069585"/>
            <a:ext cx="2171700" cy="1952625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08DE150-F4FD-4CE5-B9EF-3BADB133AD0D}"/>
              </a:ext>
            </a:extLst>
          </p:cNvPr>
          <p:cNvSpPr txBox="1"/>
          <p:nvPr/>
        </p:nvSpPr>
        <p:spPr>
          <a:xfrm>
            <a:off x="5269373" y="173503"/>
            <a:ext cx="947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3K</a:t>
            </a:r>
          </a:p>
          <a:p>
            <a:r>
              <a:rPr lang="en-US" dirty="0"/>
              <a:t>After</a:t>
            </a:r>
          </a:p>
          <a:p>
            <a:r>
              <a:rPr lang="en-US" dirty="0"/>
              <a:t>IV</a:t>
            </a:r>
          </a:p>
        </p:txBody>
      </p:sp>
    </p:spTree>
    <p:extLst>
      <p:ext uri="{BB962C8B-B14F-4D97-AF65-F5344CB8AC3E}">
        <p14:creationId xmlns:p14="http://schemas.microsoft.com/office/powerpoint/2010/main" val="103991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C829959-3C38-4725-A122-DFB94DEC3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57775" y="0"/>
            <a:ext cx="2076450" cy="195262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731CE87-4749-4E5C-B6CE-DB17F070F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0149" y="4054192"/>
            <a:ext cx="2171700" cy="195262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B21AB7B-FE61-4914-BA2C-754BBC663E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5443" y="0"/>
            <a:ext cx="2105060" cy="195681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FEB3D5F-98A9-431D-86B5-B963A116D2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178" y="2103989"/>
            <a:ext cx="2297776" cy="19568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05A128-58B8-45FD-818A-18840C1E52E4}"/>
              </a:ext>
            </a:extLst>
          </p:cNvPr>
          <p:cNvSpPr txBox="1"/>
          <p:nvPr/>
        </p:nvSpPr>
        <p:spPr>
          <a:xfrm>
            <a:off x="3104247" y="235732"/>
            <a:ext cx="10010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50K</a:t>
            </a:r>
          </a:p>
          <a:p>
            <a:r>
              <a:rPr lang="en-US" dirty="0"/>
              <a:t>After heating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B0A244-64CF-4122-9DA0-EFE21B5F17B1}"/>
              </a:ext>
            </a:extLst>
          </p:cNvPr>
          <p:cNvSpPr txBox="1"/>
          <p:nvPr/>
        </p:nvSpPr>
        <p:spPr>
          <a:xfrm>
            <a:off x="980173" y="335280"/>
            <a:ext cx="1001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50K</a:t>
            </a:r>
          </a:p>
          <a:p>
            <a:r>
              <a:rPr lang="en-US" dirty="0"/>
              <a:t>Before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25E43C3-AF00-46E9-9CAE-D5C6FC1096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8911" y="2103989"/>
            <a:ext cx="2171700" cy="195262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5C96294-2815-49E3-B444-1C4416C1AD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18911" y="0"/>
            <a:ext cx="2076450" cy="1952625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DDFFB33-E0EF-47C2-9872-6D13F9CC78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18911" y="4207978"/>
            <a:ext cx="2171700" cy="1952625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04D2DC16-E095-4F26-8CFC-392C407E01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010149" y="2101567"/>
            <a:ext cx="2171700" cy="195262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181BD08-147A-499A-85FB-538992A91FC9}"/>
              </a:ext>
            </a:extLst>
          </p:cNvPr>
          <p:cNvSpPr txBox="1"/>
          <p:nvPr/>
        </p:nvSpPr>
        <p:spPr>
          <a:xfrm>
            <a:off x="5747886" y="357252"/>
            <a:ext cx="1001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50K</a:t>
            </a:r>
          </a:p>
          <a:p>
            <a:r>
              <a:rPr lang="en-US" dirty="0"/>
              <a:t>After IV</a:t>
            </a:r>
          </a:p>
        </p:txBody>
      </p:sp>
    </p:spTree>
    <p:extLst>
      <p:ext uri="{BB962C8B-B14F-4D97-AF65-F5344CB8AC3E}">
        <p14:creationId xmlns:p14="http://schemas.microsoft.com/office/powerpoint/2010/main" val="240385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27845</TotalTime>
  <Words>296</Words>
  <Application>Microsoft Office PowerPoint</Application>
  <PresentationFormat>Widescreen</PresentationFormat>
  <Paragraphs>155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Rodriguez, Justin R</dc:creator>
  <cp:lastModifiedBy>Rodriguez, Justin R</cp:lastModifiedBy>
  <cp:revision>97</cp:revision>
  <dcterms:created xsi:type="dcterms:W3CDTF">2020-02-05T19:39:52Z</dcterms:created>
  <dcterms:modified xsi:type="dcterms:W3CDTF">2020-02-25T22:07:39Z</dcterms:modified>
</cp:coreProperties>
</file>